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Century Schoolbook"/>
      <p:regular r:id="rId37"/>
      <p:bold r:id="rId38"/>
      <p:italic r:id="rId39"/>
      <p:boldItalic r:id="rId40"/>
    </p:embeddedFont>
    <p:embeddedFont>
      <p:font typeface="Merriweather"/>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CenturySchoolbook-boldItalic.fntdata"/><Relationship Id="rId20" Type="http://schemas.openxmlformats.org/officeDocument/2006/relationships/slide" Target="slides/slide16.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8.xml"/><Relationship Id="rId44" Type="http://schemas.openxmlformats.org/officeDocument/2006/relationships/font" Target="fonts/Merriweather-boldItalic.fntdata"/><Relationship Id="rId21" Type="http://schemas.openxmlformats.org/officeDocument/2006/relationships/slide" Target="slides/slide17.xml"/><Relationship Id="rId43" Type="http://schemas.openxmlformats.org/officeDocument/2006/relationships/font" Target="fonts/Merriweather-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enturySchoolbook-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CenturySchoolbook-italic.fntdata"/><Relationship Id="rId16" Type="http://schemas.openxmlformats.org/officeDocument/2006/relationships/slide" Target="slides/slide12.xml"/><Relationship Id="rId38" Type="http://schemas.openxmlformats.org/officeDocument/2006/relationships/font" Target="fonts/CenturySchoolbook-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06" name="Google Shape;106;p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97" name="Google Shape;197;p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jhhhhhhhhh</a:t>
            </a:r>
            <a:endParaRPr/>
          </a:p>
        </p:txBody>
      </p:sp>
      <p:sp>
        <p:nvSpPr>
          <p:cNvPr id="207" name="Google Shape;207;p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3db7bbb7eb_0_6: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16" name="Google Shape;216;g3db7bbb7eb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17" name="Google Shape;217;g3db7bbb7eb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3db7bbb7eb_0_2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27" name="Google Shape;227;g3db7bbb7eb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28" name="Google Shape;228;g3db7bbb7eb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3db6003903_4_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37" name="Google Shape;237;g3db6003903_4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38" name="Google Shape;238;g3db6003903_4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3e4c8a8dff_5_8: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44" name="Google Shape;244;g3e4c8a8dff_5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45" name="Google Shape;245;g3e4c8a8dff_5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3db6003903_4_6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53" name="Google Shape;253;g3db6003903_4_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54" name="Google Shape;254;g3db6003903_4_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3db6003903_4_3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63" name="Google Shape;263;g3db6003903_4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64" name="Google Shape;264;g3db6003903_4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3db6003903_4_3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74" name="Google Shape;274;g3db6003903_4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75" name="Google Shape;275;g3db6003903_4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3db6003903_4_7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84" name="Google Shape;284;g3db6003903_4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85" name="Google Shape;285;g3db6003903_4_7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dc5316d88_0_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18" name="Google Shape;118;g3dc5316d88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19" name="Google Shape;119;g3dc5316d88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3db7bbb7eb_0_3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293" name="Google Shape;293;g3db7bbb7eb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294" name="Google Shape;294;g3db7bbb7eb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3db7bbb7eb_0_4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02" name="Google Shape;302;g3db7bbb7eb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03" name="Google Shape;303;g3db7bbb7eb_0_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13" name="Google Shape;313;p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20" name="Google Shape;320;p1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3db6003903_4_8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30" name="Google Shape;330;g3db6003903_4_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1" name="Google Shape;331;g3db6003903_4_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3e4677c7fa_1_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38" name="Google Shape;338;g3e4677c7fa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39" name="Google Shape;339;g3e4677c7fa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g3db6003903_4_9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49" name="Google Shape;349;g3db6003903_4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https://youtu.be/heJ6LRKyYbY</a:t>
            </a:r>
            <a:endParaRPr/>
          </a:p>
        </p:txBody>
      </p:sp>
      <p:sp>
        <p:nvSpPr>
          <p:cNvPr id="350" name="Google Shape;350;g3db6003903_4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g3db7bbb7eb_0_5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59" name="Google Shape;359;g3db7bbb7eb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https://youtu.be/5yAS8VPERB8</a:t>
            </a:r>
            <a:endParaRPr/>
          </a:p>
        </p:txBody>
      </p:sp>
      <p:sp>
        <p:nvSpPr>
          <p:cNvPr id="360" name="Google Shape;360;g3db7bbb7eb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g3e4677c7fa_0_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69" name="Google Shape;369;g3e4677c7fa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0" name="Google Shape;370;g3e4677c7fa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3db6003903_4_4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78" name="Google Shape;378;g3db6003903_4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9" name="Google Shape;379;g3db6003903_4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26" name="Google Shape;126;p2: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3db7bbb7eb_0_3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86" name="Google Shape;386;g3db7bbb7eb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87" name="Google Shape;387;g3db7bbb7eb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3dc5316d88_0_21: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394" name="Google Shape;394;g3dc5316d8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95" name="Google Shape;395;g3dc5316d8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3e4c8a8dff_3_19: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03" name="Google Shape;403;g3e4c8a8dff_3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a:t>:)</a:t>
            </a:r>
            <a:endParaRPr/>
          </a:p>
        </p:txBody>
      </p:sp>
      <p:sp>
        <p:nvSpPr>
          <p:cNvPr id="404" name="Google Shape;404;g3e4c8a8dff_3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db6003903_4_13: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33" name="Google Shape;133;g3db6003903_4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34" name="Google Shape;134;g3db6003903_4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db6003903_4_7: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40" name="Google Shape;140;g3db6003903_4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1" name="Google Shape;141;g3db6003903_4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49" name="Google Shape;149;p4: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a:p>
            <a:pPr indent="0" lvl="0" marL="0">
              <a:spcBef>
                <a:spcPts val="0"/>
              </a:spcBef>
              <a:spcAft>
                <a:spcPts val="0"/>
              </a:spcAft>
              <a:buNone/>
            </a:pPr>
            <a:r>
              <a:t/>
            </a:r>
            <a:endParaRPr/>
          </a:p>
        </p:txBody>
      </p:sp>
      <p:sp>
        <p:nvSpPr>
          <p:cNvPr id="164" name="Google Shape;164;p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3db7bbb7eb_0_65: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79" name="Google Shape;179;g3db7bbb7eb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0" name="Google Shape;180;g3db7bbb7eb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db7bbb7eb_1_10:notes"/>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188" name="Google Shape;188;g3db7bbb7eb_1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9" name="Google Shape;189;g3db7bbb7eb_1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7" name="Shape 17"/>
        <p:cNvGrpSpPr/>
        <p:nvPr/>
      </p:nvGrpSpPr>
      <p:grpSpPr>
        <a:xfrm>
          <a:off x="0" y="0"/>
          <a:ext cx="0" cy="0"/>
          <a:chOff x="0" y="0"/>
          <a:chExt cx="0" cy="0"/>
        </a:xfrm>
      </p:grpSpPr>
      <p:grpSp>
        <p:nvGrpSpPr>
          <p:cNvPr id="18" name="Google Shape;18;p2"/>
          <p:cNvGrpSpPr/>
          <p:nvPr/>
        </p:nvGrpSpPr>
        <p:grpSpPr>
          <a:xfrm>
            <a:off x="-3175" y="-19050"/>
            <a:ext cx="12201525" cy="6883397"/>
            <a:chOff x="-3175" y="-19050"/>
            <a:chExt cx="12201525" cy="6883397"/>
          </a:xfrm>
        </p:grpSpPr>
        <p:sp>
          <p:nvSpPr>
            <p:cNvPr id="19" name="Google Shape;19;p2"/>
            <p:cNvSpPr/>
            <p:nvPr/>
          </p:nvSpPr>
          <p:spPr>
            <a:xfrm>
              <a:off x="1560513" y="-19050"/>
              <a:ext cx="10028238" cy="6883397"/>
            </a:xfrm>
            <a:custGeom>
              <a:pathLst>
                <a:path extrusionOk="0" h="2164" w="315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Google Shape;20;p2"/>
            <p:cNvSpPr/>
            <p:nvPr/>
          </p:nvSpPr>
          <p:spPr>
            <a:xfrm>
              <a:off x="0" y="0"/>
              <a:ext cx="11633203" cy="6861178"/>
            </a:xfrm>
            <a:custGeom>
              <a:pathLst>
                <a:path extrusionOk="0" h="2158" w="3661">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 name="Google Shape;21;p2"/>
            <p:cNvSpPr/>
            <p:nvPr/>
          </p:nvSpPr>
          <p:spPr>
            <a:xfrm>
              <a:off x="-3175" y="0"/>
              <a:ext cx="12201525" cy="4895849"/>
            </a:xfrm>
            <a:custGeom>
              <a:pathLst>
                <a:path extrusionOk="0" h="1540" w="3843">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2" name="Google Shape;22;p2"/>
          <p:cNvSpPr txBox="1"/>
          <p:nvPr>
            <p:ph idx="10" type="dt"/>
          </p:nvPr>
        </p:nvSpPr>
        <p:spPr>
          <a:xfrm>
            <a:off x="8973319" y="6442524"/>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Google Shape;23;p2"/>
          <p:cNvSpPr txBox="1"/>
          <p:nvPr>
            <p:ph idx="11" type="ftr"/>
          </p:nvPr>
        </p:nvSpPr>
        <p:spPr>
          <a:xfrm>
            <a:off x="4032210" y="6442524"/>
            <a:ext cx="41148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
          <p:cNvSpPr txBox="1"/>
          <p:nvPr>
            <p:ph idx="12" type="sldNum"/>
          </p:nvPr>
        </p:nvSpPr>
        <p:spPr>
          <a:xfrm>
            <a:off x="466432" y="6442524"/>
            <a:ext cx="27555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1pPr>
            <a:lvl2pPr indent="0" lvl="1"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2pPr>
            <a:lvl3pPr indent="0" lvl="2"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3pPr>
            <a:lvl4pPr indent="0" lvl="3"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4pPr>
            <a:lvl5pPr indent="0" lvl="4"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5pPr>
            <a:lvl6pPr indent="0" lvl="5"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6pPr>
            <a:lvl7pPr indent="0" lvl="6"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7pPr>
            <a:lvl8pPr indent="0" lvl="7"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8pPr>
            <a:lvl9pPr indent="0" lvl="8" marL="0" marR="0" rtl="0" algn="l">
              <a:spcBef>
                <a:spcPts val="0"/>
              </a:spcBef>
              <a:buNone/>
              <a:defRPr b="0" i="0" sz="12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grpSp>
        <p:nvGrpSpPr>
          <p:cNvPr id="25" name="Google Shape;25;p2" title="Text Container Shape"/>
          <p:cNvGrpSpPr/>
          <p:nvPr/>
        </p:nvGrpSpPr>
        <p:grpSpPr>
          <a:xfrm>
            <a:off x="7320300" y="467784"/>
            <a:ext cx="4875213" cy="5922963"/>
            <a:chOff x="7320300" y="467784"/>
            <a:chExt cx="4875213" cy="5922963"/>
          </a:xfrm>
        </p:grpSpPr>
        <p:sp>
          <p:nvSpPr>
            <p:cNvPr id="26" name="Google Shape;26;p2"/>
            <p:cNvSpPr/>
            <p:nvPr/>
          </p:nvSpPr>
          <p:spPr>
            <a:xfrm>
              <a:off x="7320300" y="467784"/>
              <a:ext cx="4875213" cy="5922963"/>
            </a:xfrm>
            <a:custGeom>
              <a:pathLst>
                <a:path extrusionOk="0" h="3731" w="307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554952"/>
            </a:solidFill>
            <a:ln>
              <a:noFill/>
            </a:ln>
          </p:spPr>
        </p:sp>
        <p:sp>
          <p:nvSpPr>
            <p:cNvPr id="27" name="Google Shape;27;p2"/>
            <p:cNvSpPr/>
            <p:nvPr/>
          </p:nvSpPr>
          <p:spPr>
            <a:xfrm>
              <a:off x="7505469" y="661988"/>
              <a:ext cx="4686300" cy="5543550"/>
            </a:xfrm>
            <a:custGeom>
              <a:pathLst>
                <a:path extrusionOk="0" h="3492" w="295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lt2"/>
            </a:solidFill>
            <a:ln>
              <a:noFill/>
            </a:ln>
          </p:spPr>
        </p:sp>
        <p:cxnSp>
          <p:nvCxnSpPr>
            <p:cNvPr id="28" name="Google Shape;28;p2"/>
            <p:cNvCxnSpPr/>
            <p:nvPr/>
          </p:nvCxnSpPr>
          <p:spPr>
            <a:xfrm>
              <a:off x="8013399" y="4629095"/>
              <a:ext cx="694800" cy="0"/>
            </a:xfrm>
            <a:prstGeom prst="straightConnector1">
              <a:avLst/>
            </a:prstGeom>
            <a:noFill/>
            <a:ln cap="flat" cmpd="sng" w="38100">
              <a:solidFill>
                <a:schemeClr val="lt2"/>
              </a:solidFill>
              <a:prstDash val="solid"/>
              <a:round/>
              <a:headEnd len="sm" w="sm" type="none"/>
              <a:tailEnd len="sm" w="sm" type="none"/>
            </a:ln>
          </p:spPr>
        </p:cxnSp>
      </p:grpSp>
      <p:sp>
        <p:nvSpPr>
          <p:cNvPr id="29" name="Google Shape;29;p2"/>
          <p:cNvSpPr txBox="1"/>
          <p:nvPr>
            <p:ph type="ctrTitle"/>
          </p:nvPr>
        </p:nvSpPr>
        <p:spPr>
          <a:xfrm>
            <a:off x="7920752" y="1023867"/>
            <a:ext cx="3793800" cy="3349500"/>
          </a:xfrm>
          <a:prstGeom prst="rect">
            <a:avLst/>
          </a:prstGeom>
          <a:noFill/>
          <a:ln>
            <a:noFill/>
          </a:ln>
        </p:spPr>
        <p:txBody>
          <a:bodyPr anchorCtr="0" anchor="t" bIns="45700" lIns="91425" spcFirstLastPara="1" rIns="91425" wrap="square" tIns="45700"/>
          <a:lstStyle>
            <a:lvl1pPr lvl="0" marR="0" rtl="0" algn="l">
              <a:lnSpc>
                <a:spcPct val="105000"/>
              </a:lnSpc>
              <a:spcBef>
                <a:spcPts val="0"/>
              </a:spcBef>
              <a:spcAft>
                <a:spcPts val="0"/>
              </a:spcAft>
              <a:buClr>
                <a:schemeClr val="lt2"/>
              </a:buClr>
              <a:buSzPts val="3900"/>
              <a:buFont typeface="Century Schoolbook"/>
              <a:buNone/>
              <a:defRPr b="0" i="0" sz="3900" u="none" cap="none" strike="noStrike">
                <a:solidFill>
                  <a:schemeClr val="lt2"/>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0" name="Google Shape;30;p2"/>
          <p:cNvSpPr txBox="1"/>
          <p:nvPr>
            <p:ph idx="1" type="subTitle"/>
          </p:nvPr>
        </p:nvSpPr>
        <p:spPr>
          <a:xfrm>
            <a:off x="7920752" y="4945377"/>
            <a:ext cx="3793800" cy="1037700"/>
          </a:xfrm>
          <a:prstGeom prst="rect">
            <a:avLst/>
          </a:prstGeom>
          <a:noFill/>
          <a:ln>
            <a:noFill/>
          </a:ln>
        </p:spPr>
        <p:txBody>
          <a:bodyPr anchorCtr="0" anchor="t" bIns="45700" lIns="91425" spcFirstLastPara="1" rIns="91425" wrap="square" tIns="45700"/>
          <a:lstStyle>
            <a:lvl1pPr lvl="0" marR="0" rtl="0" algn="l">
              <a:lnSpc>
                <a:spcPct val="130000"/>
              </a:lnSpc>
              <a:spcBef>
                <a:spcPts val="930"/>
              </a:spcBef>
              <a:spcAft>
                <a:spcPts val="0"/>
              </a:spcAft>
              <a:buClr>
                <a:schemeClr val="lt2"/>
              </a:buClr>
              <a:buSzPts val="2000"/>
              <a:buFont typeface="Corbel"/>
              <a:buNone/>
              <a:defRPr b="0" i="0" sz="2000" u="none" cap="none" strike="noStrike">
                <a:solidFill>
                  <a:schemeClr val="lt2"/>
                </a:solidFill>
                <a:latin typeface="Calibri"/>
                <a:ea typeface="Calibri"/>
                <a:cs typeface="Calibri"/>
                <a:sym typeface="Calibri"/>
              </a:defRPr>
            </a:lvl1pPr>
            <a:lvl2pPr lvl="1" marR="0" rtl="0" algn="ctr">
              <a:lnSpc>
                <a:spcPct val="111000"/>
              </a:lnSpc>
              <a:spcBef>
                <a:spcPts val="930"/>
              </a:spcBef>
              <a:spcAft>
                <a:spcPts val="0"/>
              </a:spcAft>
              <a:buClr>
                <a:srgbClr val="5B4A5B"/>
              </a:buClr>
              <a:buSzPts val="2000"/>
              <a:buFont typeface="Corbel"/>
              <a:buNone/>
              <a:defRPr b="0" i="0" sz="2000" u="none" cap="none" strike="noStrike">
                <a:solidFill>
                  <a:srgbClr val="5B4A5B"/>
                </a:solidFill>
                <a:latin typeface="Calibri"/>
                <a:ea typeface="Calibri"/>
                <a:cs typeface="Calibri"/>
                <a:sym typeface="Calibri"/>
              </a:defRPr>
            </a:lvl2pPr>
            <a:lvl3pPr lvl="2" marR="0" rtl="0" algn="ctr">
              <a:lnSpc>
                <a:spcPct val="111000"/>
              </a:lnSpc>
              <a:spcBef>
                <a:spcPts val="930"/>
              </a:spcBef>
              <a:spcAft>
                <a:spcPts val="0"/>
              </a:spcAft>
              <a:buClr>
                <a:srgbClr val="5B4A5B"/>
              </a:buClr>
              <a:buSzPts val="1800"/>
              <a:buFont typeface="Corbel"/>
              <a:buNone/>
              <a:defRPr b="0" i="1" sz="1800" u="none" cap="none" strike="noStrike">
                <a:solidFill>
                  <a:srgbClr val="5B4A5B"/>
                </a:solidFill>
                <a:latin typeface="Calibri"/>
                <a:ea typeface="Calibri"/>
                <a:cs typeface="Calibri"/>
                <a:sym typeface="Calibri"/>
              </a:defRPr>
            </a:lvl3pPr>
            <a:lvl4pPr lvl="3" marR="0" rtl="0" algn="ctr">
              <a:lnSpc>
                <a:spcPct val="111000"/>
              </a:lnSpc>
              <a:spcBef>
                <a:spcPts val="930"/>
              </a:spcBef>
              <a:spcAft>
                <a:spcPts val="0"/>
              </a:spcAft>
              <a:buClr>
                <a:srgbClr val="5B4A5B"/>
              </a:buClr>
              <a:buSzPts val="1600"/>
              <a:buFont typeface="Corbel"/>
              <a:buNone/>
              <a:defRPr b="0" i="0" sz="1600" u="none" cap="none" strike="noStrike">
                <a:solidFill>
                  <a:srgbClr val="5B4A5B"/>
                </a:solidFill>
                <a:latin typeface="Calibri"/>
                <a:ea typeface="Calibri"/>
                <a:cs typeface="Calibri"/>
                <a:sym typeface="Calibri"/>
              </a:defRPr>
            </a:lvl4pPr>
            <a:lvl5pPr lvl="4" marR="0" rtl="0" algn="ctr">
              <a:lnSpc>
                <a:spcPct val="111000"/>
              </a:lnSpc>
              <a:spcBef>
                <a:spcPts val="930"/>
              </a:spcBef>
              <a:spcAft>
                <a:spcPts val="0"/>
              </a:spcAft>
              <a:buClr>
                <a:srgbClr val="5B4A5B"/>
              </a:buClr>
              <a:buSzPts val="1600"/>
              <a:buFont typeface="Corbel"/>
              <a:buNone/>
              <a:defRPr b="0" i="1" sz="1600" u="none" cap="none" strike="noStrike">
                <a:solidFill>
                  <a:srgbClr val="5B4A5B"/>
                </a:solidFill>
                <a:latin typeface="Calibri"/>
                <a:ea typeface="Calibri"/>
                <a:cs typeface="Calibri"/>
                <a:sym typeface="Calibri"/>
              </a:defRPr>
            </a:lvl5pPr>
            <a:lvl6pPr lvl="5" marR="0" rtl="0" algn="ctr">
              <a:lnSpc>
                <a:spcPct val="111000"/>
              </a:lnSpc>
              <a:spcBef>
                <a:spcPts val="930"/>
              </a:spcBef>
              <a:spcAft>
                <a:spcPts val="0"/>
              </a:spcAft>
              <a:buClr>
                <a:srgbClr val="554952"/>
              </a:buClr>
              <a:buSzPts val="1600"/>
              <a:buFont typeface="Corbel"/>
              <a:buNone/>
              <a:defRPr b="0" i="0" sz="1600" u="none" cap="none" strike="noStrike">
                <a:solidFill>
                  <a:srgbClr val="554952"/>
                </a:solidFill>
                <a:latin typeface="Calibri"/>
                <a:ea typeface="Calibri"/>
                <a:cs typeface="Calibri"/>
                <a:sym typeface="Calibri"/>
              </a:defRPr>
            </a:lvl6pPr>
            <a:lvl7pPr lvl="6" marR="0" rtl="0" algn="ctr">
              <a:lnSpc>
                <a:spcPct val="111000"/>
              </a:lnSpc>
              <a:spcBef>
                <a:spcPts val="930"/>
              </a:spcBef>
              <a:spcAft>
                <a:spcPts val="0"/>
              </a:spcAft>
              <a:buClr>
                <a:srgbClr val="554952"/>
              </a:buClr>
              <a:buSzPts val="1600"/>
              <a:buFont typeface="Corbel"/>
              <a:buNone/>
              <a:defRPr b="0" i="1" sz="1600" u="none" cap="none" strike="noStrike">
                <a:solidFill>
                  <a:srgbClr val="554952"/>
                </a:solidFill>
                <a:latin typeface="Calibri"/>
                <a:ea typeface="Calibri"/>
                <a:cs typeface="Calibri"/>
                <a:sym typeface="Calibri"/>
              </a:defRPr>
            </a:lvl7pPr>
            <a:lvl8pPr lvl="7" marR="0" rtl="0" algn="ctr">
              <a:lnSpc>
                <a:spcPct val="111000"/>
              </a:lnSpc>
              <a:spcBef>
                <a:spcPts val="930"/>
              </a:spcBef>
              <a:spcAft>
                <a:spcPts val="0"/>
              </a:spcAft>
              <a:buClr>
                <a:srgbClr val="554952"/>
              </a:buClr>
              <a:buSzPts val="1600"/>
              <a:buFont typeface="Corbel"/>
              <a:buNone/>
              <a:defRPr b="0" i="0" sz="1600" u="none" cap="none" strike="noStrike">
                <a:solidFill>
                  <a:srgbClr val="554952"/>
                </a:solidFill>
                <a:latin typeface="Calibri"/>
                <a:ea typeface="Calibri"/>
                <a:cs typeface="Calibri"/>
                <a:sym typeface="Calibri"/>
              </a:defRPr>
            </a:lvl8pPr>
            <a:lvl9pPr lvl="8" marR="0" rtl="0" algn="ctr">
              <a:lnSpc>
                <a:spcPct val="111000"/>
              </a:lnSpc>
              <a:spcBef>
                <a:spcPts val="930"/>
              </a:spcBef>
              <a:spcAft>
                <a:spcPts val="0"/>
              </a:spcAft>
              <a:buClr>
                <a:srgbClr val="554952"/>
              </a:buClr>
              <a:buSzPts val="1600"/>
              <a:buFont typeface="Corbel"/>
              <a:buNone/>
              <a:defRPr b="0" i="1" sz="1600" u="none" cap="none" strike="noStrike">
                <a:solidFill>
                  <a:srgbClr val="554952"/>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0" name="Shape 90"/>
        <p:cNvGrpSpPr/>
        <p:nvPr/>
      </p:nvGrpSpPr>
      <p:grpSpPr>
        <a:xfrm>
          <a:off x="0" y="0"/>
          <a:ext cx="0" cy="0"/>
          <a:chOff x="0" y="0"/>
          <a:chExt cx="0" cy="0"/>
        </a:xfrm>
      </p:grpSpPr>
      <p:sp>
        <p:nvSpPr>
          <p:cNvPr id="91" name="Google Shape;91;p11"/>
          <p:cNvSpPr txBox="1"/>
          <p:nvPr>
            <p:ph type="title"/>
          </p:nvPr>
        </p:nvSpPr>
        <p:spPr>
          <a:xfrm>
            <a:off x="2806706" y="568345"/>
            <a:ext cx="8897700" cy="1560600"/>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5B4A5B"/>
              </a:buClr>
              <a:buSzPts val="4400"/>
              <a:buFont typeface="Century Schoolbook"/>
              <a:buNone/>
              <a:defRPr b="0" i="0" sz="4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2" name="Google Shape;92;p11"/>
          <p:cNvSpPr txBox="1"/>
          <p:nvPr>
            <p:ph idx="1" type="body"/>
          </p:nvPr>
        </p:nvSpPr>
        <p:spPr>
          <a:xfrm rot="5400000">
            <a:off x="5493221" y="-121050"/>
            <a:ext cx="3651600" cy="87705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93" name="Google Shape;93;p11"/>
          <p:cNvSpPr txBox="1"/>
          <p:nvPr>
            <p:ph idx="10" type="dt"/>
          </p:nvPr>
        </p:nvSpPr>
        <p:spPr>
          <a:xfrm>
            <a:off x="8961071" y="6296615"/>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1"/>
          <p:cNvSpPr txBox="1"/>
          <p:nvPr>
            <p:ph idx="11" type="ftr"/>
          </p:nvPr>
        </p:nvSpPr>
        <p:spPr>
          <a:xfrm>
            <a:off x="2933699" y="6296615"/>
            <a:ext cx="56673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1"/>
          <p:cNvSpPr txBox="1"/>
          <p:nvPr>
            <p:ph idx="12" type="sldNum"/>
          </p:nvPr>
        </p:nvSpPr>
        <p:spPr>
          <a:xfrm>
            <a:off x="512999" y="723328"/>
            <a:ext cx="1884300" cy="60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12"/>
          <p:cNvSpPr/>
          <p:nvPr/>
        </p:nvSpPr>
        <p:spPr>
          <a:xfrm>
            <a:off x="0" y="0"/>
            <a:ext cx="11718924" cy="6861178"/>
          </a:xfrm>
          <a:custGeom>
            <a:pathLst>
              <a:path extrusionOk="0" h="2158" w="368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F1CFC1">
              <a:alpha val="40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Google Shape;98;p12"/>
          <p:cNvSpPr txBox="1"/>
          <p:nvPr>
            <p:ph type="title"/>
          </p:nvPr>
        </p:nvSpPr>
        <p:spPr>
          <a:xfrm rot="5400000">
            <a:off x="7393741" y="2391187"/>
            <a:ext cx="5340000" cy="1571700"/>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5B4A5B"/>
              </a:buClr>
              <a:buSzPts val="4400"/>
              <a:buFont typeface="Century Schoolbook"/>
              <a:buNone/>
              <a:defRPr b="0" i="0" sz="4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99" name="Google Shape;99;p12"/>
          <p:cNvSpPr txBox="1"/>
          <p:nvPr>
            <p:ph idx="1" type="body"/>
          </p:nvPr>
        </p:nvSpPr>
        <p:spPr>
          <a:xfrm rot="5400000">
            <a:off x="3252227" y="205923"/>
            <a:ext cx="5322600" cy="59595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100" name="Google Shape;100;p12"/>
          <p:cNvSpPr txBox="1"/>
          <p:nvPr>
            <p:ph idx="10" type="dt"/>
          </p:nvPr>
        </p:nvSpPr>
        <p:spPr>
          <a:xfrm>
            <a:off x="9277965" y="6296615"/>
            <a:ext cx="25059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11" type="ftr"/>
          </p:nvPr>
        </p:nvSpPr>
        <p:spPr>
          <a:xfrm>
            <a:off x="2933699" y="6296615"/>
            <a:ext cx="59595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idx="12" type="sldNum"/>
          </p:nvPr>
        </p:nvSpPr>
        <p:spPr>
          <a:xfrm rot="5400000">
            <a:off x="8734711" y="2853202"/>
            <a:ext cx="5383200" cy="604200"/>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03" name="Google Shape;103;p12" title="Rule Line"/>
          <p:cNvCxnSpPr/>
          <p:nvPr/>
        </p:nvCxnSpPr>
        <p:spPr>
          <a:xfrm>
            <a:off x="9111582" y="571502"/>
            <a:ext cx="0" cy="5275500"/>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1" name="Shape 31"/>
        <p:cNvGrpSpPr/>
        <p:nvPr/>
      </p:nvGrpSpPr>
      <p:grpSpPr>
        <a:xfrm>
          <a:off x="0" y="0"/>
          <a:ext cx="0" cy="0"/>
          <a:chOff x="0" y="0"/>
          <a:chExt cx="0" cy="0"/>
        </a:xfrm>
      </p:grpSpPr>
      <p:sp>
        <p:nvSpPr>
          <p:cNvPr id="32" name="Google Shape;32;p3"/>
          <p:cNvSpPr txBox="1"/>
          <p:nvPr>
            <p:ph type="title"/>
          </p:nvPr>
        </p:nvSpPr>
        <p:spPr>
          <a:xfrm>
            <a:off x="2806706" y="568345"/>
            <a:ext cx="8897700" cy="1560600"/>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5B4A5B"/>
              </a:buClr>
              <a:buSzPts val="4400"/>
              <a:buFont typeface="Century Schoolbook"/>
              <a:buNone/>
              <a:defRPr b="0" i="0" sz="4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3" name="Google Shape;33;p3"/>
          <p:cNvSpPr txBox="1"/>
          <p:nvPr>
            <p:ph idx="1" type="body"/>
          </p:nvPr>
        </p:nvSpPr>
        <p:spPr>
          <a:xfrm>
            <a:off x="2933700" y="2438400"/>
            <a:ext cx="8770500" cy="36516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34" name="Google Shape;34;p3"/>
          <p:cNvSpPr txBox="1"/>
          <p:nvPr>
            <p:ph idx="10" type="dt"/>
          </p:nvPr>
        </p:nvSpPr>
        <p:spPr>
          <a:xfrm>
            <a:off x="8961071" y="6296615"/>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3"/>
          <p:cNvSpPr txBox="1"/>
          <p:nvPr>
            <p:ph idx="11" type="ftr"/>
          </p:nvPr>
        </p:nvSpPr>
        <p:spPr>
          <a:xfrm>
            <a:off x="2933699" y="6296615"/>
            <a:ext cx="56673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3"/>
          <p:cNvSpPr txBox="1"/>
          <p:nvPr>
            <p:ph idx="12" type="sldNum"/>
          </p:nvPr>
        </p:nvSpPr>
        <p:spPr>
          <a:xfrm>
            <a:off x="512999" y="723328"/>
            <a:ext cx="1884300" cy="60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bg>
      <p:bgPr>
        <a:solidFill>
          <a:schemeClr val="accent1"/>
        </a:solidFill>
      </p:bgPr>
    </p:bg>
    <p:spTree>
      <p:nvGrpSpPr>
        <p:cNvPr id="37" name="Shape 37"/>
        <p:cNvGrpSpPr/>
        <p:nvPr/>
      </p:nvGrpSpPr>
      <p:grpSpPr>
        <a:xfrm>
          <a:off x="0" y="0"/>
          <a:ext cx="0" cy="0"/>
          <a:chOff x="0" y="0"/>
          <a:chExt cx="0" cy="0"/>
        </a:xfrm>
      </p:grpSpPr>
      <p:sp>
        <p:nvSpPr>
          <p:cNvPr id="38" name="Google Shape;38;p4"/>
          <p:cNvSpPr/>
          <p:nvPr/>
        </p:nvSpPr>
        <p:spPr>
          <a:xfrm>
            <a:off x="-3175" y="-12700"/>
            <a:ext cx="12204700" cy="6872289"/>
          </a:xfrm>
          <a:custGeom>
            <a:pathLst>
              <a:path extrusionOk="0" h="2163" w="3844">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rgbClr val="55495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9" name="Google Shape;39;p4" title="Text Container Shape"/>
          <p:cNvGrpSpPr/>
          <p:nvPr/>
        </p:nvGrpSpPr>
        <p:grpSpPr>
          <a:xfrm>
            <a:off x="2452688" y="1262063"/>
            <a:ext cx="7286625" cy="4333875"/>
            <a:chOff x="2452688" y="1262063"/>
            <a:chExt cx="7286625" cy="4333875"/>
          </a:xfrm>
        </p:grpSpPr>
        <p:sp>
          <p:nvSpPr>
            <p:cNvPr id="40" name="Google Shape;40;p4"/>
            <p:cNvSpPr/>
            <p:nvPr/>
          </p:nvSpPr>
          <p:spPr>
            <a:xfrm>
              <a:off x="2452688" y="1262063"/>
              <a:ext cx="7286625" cy="4333875"/>
            </a:xfrm>
            <a:custGeom>
              <a:pathLst>
                <a:path extrusionOk="0" h="2730" w="459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lt2"/>
            </a:solidFill>
            <a:ln>
              <a:noFill/>
            </a:ln>
          </p:spPr>
        </p:sp>
        <p:sp>
          <p:nvSpPr>
            <p:cNvPr id="41" name="Google Shape;41;p4"/>
            <p:cNvSpPr/>
            <p:nvPr/>
          </p:nvSpPr>
          <p:spPr>
            <a:xfrm>
              <a:off x="2643188" y="1452563"/>
              <a:ext cx="6905625" cy="3952875"/>
            </a:xfrm>
            <a:custGeom>
              <a:pathLst>
                <a:path extrusionOk="0" h="2490" w="435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sp>
        <p:cxnSp>
          <p:nvCxnSpPr>
            <p:cNvPr id="42" name="Google Shape;42;p4"/>
            <p:cNvCxnSpPr/>
            <p:nvPr/>
          </p:nvCxnSpPr>
          <p:spPr>
            <a:xfrm>
              <a:off x="5410200" y="3862794"/>
              <a:ext cx="1371600" cy="0"/>
            </a:xfrm>
            <a:prstGeom prst="straightConnector1">
              <a:avLst/>
            </a:prstGeom>
            <a:noFill/>
            <a:ln cap="flat" cmpd="sng" w="38100">
              <a:solidFill>
                <a:schemeClr val="accent1"/>
              </a:solidFill>
              <a:prstDash val="solid"/>
              <a:round/>
              <a:headEnd len="sm" w="sm" type="none"/>
              <a:tailEnd len="sm" w="sm" type="none"/>
            </a:ln>
          </p:spPr>
        </p:cxnSp>
      </p:grpSp>
      <p:sp>
        <p:nvSpPr>
          <p:cNvPr id="43" name="Google Shape;43;p4"/>
          <p:cNvSpPr txBox="1"/>
          <p:nvPr>
            <p:ph idx="10" type="dt"/>
          </p:nvPr>
        </p:nvSpPr>
        <p:spPr>
          <a:xfrm>
            <a:off x="8984743" y="6296730"/>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4"/>
          <p:cNvSpPr txBox="1"/>
          <p:nvPr>
            <p:ph idx="11" type="ftr"/>
          </p:nvPr>
        </p:nvSpPr>
        <p:spPr>
          <a:xfrm>
            <a:off x="4040910" y="6296730"/>
            <a:ext cx="41148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4"/>
          <p:cNvSpPr txBox="1"/>
          <p:nvPr>
            <p:ph idx="12" type="sldNum"/>
          </p:nvPr>
        </p:nvSpPr>
        <p:spPr>
          <a:xfrm>
            <a:off x="464076" y="6296730"/>
            <a:ext cx="2781600" cy="36510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1pPr>
            <a:lvl2pPr indent="0" lvl="1"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2pPr>
            <a:lvl3pPr indent="0" lvl="2"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3pPr>
            <a:lvl4pPr indent="0" lvl="3"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4pPr>
            <a:lvl5pPr indent="0" lvl="4"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5pPr>
            <a:lvl6pPr indent="0" lvl="5"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6pPr>
            <a:lvl7pPr indent="0" lvl="6"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7pPr>
            <a:lvl8pPr indent="0" lvl="7"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8pPr>
            <a:lvl9pPr indent="0" lvl="8" marL="0" marR="0" rtl="0" algn="l">
              <a:spcBef>
                <a:spcPts val="0"/>
              </a:spcBef>
              <a:buNone/>
              <a:defRPr b="0" i="0" sz="1200" u="none" cap="none" strike="noStrik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
        <p:nvSpPr>
          <p:cNvPr id="46" name="Google Shape;46;p4"/>
          <p:cNvSpPr txBox="1"/>
          <p:nvPr>
            <p:ph type="title"/>
          </p:nvPr>
        </p:nvSpPr>
        <p:spPr>
          <a:xfrm>
            <a:off x="3162301" y="1830579"/>
            <a:ext cx="5859600" cy="1841700"/>
          </a:xfrm>
          <a:prstGeom prst="rect">
            <a:avLst/>
          </a:prstGeom>
          <a:noFill/>
          <a:ln>
            <a:noFill/>
          </a:ln>
        </p:spPr>
        <p:txBody>
          <a:bodyPr anchorCtr="0" anchor="t" bIns="45700" lIns="91425" spcFirstLastPara="1" rIns="91425" wrap="square" tIns="45700"/>
          <a:lstStyle>
            <a:lvl1pPr lvl="0" marR="0" rtl="0" algn="ctr">
              <a:lnSpc>
                <a:spcPct val="105000"/>
              </a:lnSpc>
              <a:spcBef>
                <a:spcPts val="0"/>
              </a:spcBef>
              <a:spcAft>
                <a:spcPts val="0"/>
              </a:spcAft>
              <a:buClr>
                <a:srgbClr val="5B4A5B"/>
              </a:buClr>
              <a:buSzPts val="3900"/>
              <a:buFont typeface="Century Schoolbook"/>
              <a:buNone/>
              <a:defRPr b="0" i="0" sz="39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7" name="Google Shape;47;p4"/>
          <p:cNvSpPr txBox="1"/>
          <p:nvPr>
            <p:ph idx="1" type="body"/>
          </p:nvPr>
        </p:nvSpPr>
        <p:spPr>
          <a:xfrm>
            <a:off x="3814584" y="4176131"/>
            <a:ext cx="4566600" cy="1038900"/>
          </a:xfrm>
          <a:prstGeom prst="rect">
            <a:avLst/>
          </a:prstGeom>
          <a:noFill/>
          <a:ln>
            <a:noFill/>
          </a:ln>
        </p:spPr>
        <p:txBody>
          <a:bodyPr anchorCtr="0" anchor="t" bIns="45700" lIns="91425" spcFirstLastPara="1" rIns="91425" wrap="square" tIns="45700"/>
          <a:lstStyle>
            <a:lvl1pPr indent="-228600" lvl="0" marL="457200" marR="0" rtl="0" algn="ctr">
              <a:lnSpc>
                <a:spcPct val="130000"/>
              </a:lnSpc>
              <a:spcBef>
                <a:spcPts val="0"/>
              </a:spcBef>
              <a:spcAft>
                <a:spcPts val="0"/>
              </a:spcAft>
              <a:buClr>
                <a:srgbClr val="5B4A5B"/>
              </a:buClr>
              <a:buSzPts val="2000"/>
              <a:buFont typeface="Corbel"/>
              <a:buNone/>
              <a:defRPr b="0" i="0" sz="2000" u="none" cap="none" strike="noStrike">
                <a:solidFill>
                  <a:srgbClr val="5B4A5B"/>
                </a:solidFill>
                <a:latin typeface="Calibri"/>
                <a:ea typeface="Calibri"/>
                <a:cs typeface="Calibri"/>
                <a:sym typeface="Calibri"/>
              </a:defRPr>
            </a:lvl1pPr>
            <a:lvl2pPr indent="-228600" lvl="1" marL="914400" marR="0" rtl="0" algn="l">
              <a:lnSpc>
                <a:spcPct val="111000"/>
              </a:lnSpc>
              <a:spcBef>
                <a:spcPts val="930"/>
              </a:spcBef>
              <a:spcAft>
                <a:spcPts val="0"/>
              </a:spcAft>
              <a:buClr>
                <a:srgbClr val="888888"/>
              </a:buClr>
              <a:buSzPts val="2000"/>
              <a:buFont typeface="Corbel"/>
              <a:buNone/>
              <a:defRPr b="0" i="0" sz="2000" u="none" cap="none" strike="noStrike">
                <a:solidFill>
                  <a:srgbClr val="888888"/>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888888"/>
              </a:buClr>
              <a:buSzPts val="1800"/>
              <a:buFont typeface="Corbel"/>
              <a:buNone/>
              <a:defRPr b="0" i="1" sz="1800" u="none" cap="none" strike="noStrike">
                <a:solidFill>
                  <a:srgbClr val="888888"/>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8" name="Shape 48"/>
        <p:cNvGrpSpPr/>
        <p:nvPr/>
      </p:nvGrpSpPr>
      <p:grpSpPr>
        <a:xfrm>
          <a:off x="0" y="0"/>
          <a:ext cx="0" cy="0"/>
          <a:chOff x="0" y="0"/>
          <a:chExt cx="0" cy="0"/>
        </a:xfrm>
      </p:grpSpPr>
      <p:sp>
        <p:nvSpPr>
          <p:cNvPr id="49" name="Google Shape;49;p5"/>
          <p:cNvSpPr txBox="1"/>
          <p:nvPr>
            <p:ph type="title"/>
          </p:nvPr>
        </p:nvSpPr>
        <p:spPr>
          <a:xfrm>
            <a:off x="2806706" y="568345"/>
            <a:ext cx="8897700" cy="1560600"/>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5B4A5B"/>
              </a:buClr>
              <a:buSzPts val="4400"/>
              <a:buFont typeface="Century Schoolbook"/>
              <a:buNone/>
              <a:defRPr b="0" i="0" sz="4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0" name="Google Shape;50;p5"/>
          <p:cNvSpPr txBox="1"/>
          <p:nvPr>
            <p:ph idx="1" type="body"/>
          </p:nvPr>
        </p:nvSpPr>
        <p:spPr>
          <a:xfrm>
            <a:off x="2933699" y="2438399"/>
            <a:ext cx="4160400" cy="36576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51" name="Google Shape;51;p5"/>
          <p:cNvSpPr txBox="1"/>
          <p:nvPr>
            <p:ph idx="2" type="body"/>
          </p:nvPr>
        </p:nvSpPr>
        <p:spPr>
          <a:xfrm>
            <a:off x="7543751" y="2438399"/>
            <a:ext cx="4160400" cy="36576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52" name="Google Shape;52;p5"/>
          <p:cNvSpPr txBox="1"/>
          <p:nvPr>
            <p:ph idx="10" type="dt"/>
          </p:nvPr>
        </p:nvSpPr>
        <p:spPr>
          <a:xfrm>
            <a:off x="8961071" y="6296615"/>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5"/>
          <p:cNvSpPr txBox="1"/>
          <p:nvPr>
            <p:ph idx="11" type="ftr"/>
          </p:nvPr>
        </p:nvSpPr>
        <p:spPr>
          <a:xfrm>
            <a:off x="2933699" y="6296615"/>
            <a:ext cx="56673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5"/>
          <p:cNvSpPr txBox="1"/>
          <p:nvPr>
            <p:ph idx="12" type="sldNum"/>
          </p:nvPr>
        </p:nvSpPr>
        <p:spPr>
          <a:xfrm>
            <a:off x="512999" y="723328"/>
            <a:ext cx="1884300" cy="60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55" name="Shape 55"/>
        <p:cNvGrpSpPr/>
        <p:nvPr/>
      </p:nvGrpSpPr>
      <p:grpSpPr>
        <a:xfrm>
          <a:off x="0" y="0"/>
          <a:ext cx="0" cy="0"/>
          <a:chOff x="0" y="0"/>
          <a:chExt cx="0" cy="0"/>
        </a:xfrm>
      </p:grpSpPr>
      <p:sp>
        <p:nvSpPr>
          <p:cNvPr id="56" name="Google Shape;56;p6"/>
          <p:cNvSpPr txBox="1"/>
          <p:nvPr>
            <p:ph type="title"/>
          </p:nvPr>
        </p:nvSpPr>
        <p:spPr>
          <a:xfrm>
            <a:off x="2805784" y="566928"/>
            <a:ext cx="8898600" cy="1563600"/>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5B4A5B"/>
              </a:buClr>
              <a:buSzPts val="4400"/>
              <a:buFont typeface="Century Schoolbook"/>
              <a:buNone/>
              <a:defRPr b="0" i="0" sz="4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7" name="Google Shape;57;p6"/>
          <p:cNvSpPr txBox="1"/>
          <p:nvPr>
            <p:ph idx="1" type="body"/>
          </p:nvPr>
        </p:nvSpPr>
        <p:spPr>
          <a:xfrm>
            <a:off x="2933699" y="2456408"/>
            <a:ext cx="4160400" cy="823800"/>
          </a:xfrm>
          <a:prstGeom prst="rect">
            <a:avLst/>
          </a:prstGeom>
          <a:noFill/>
          <a:ln>
            <a:noFill/>
          </a:ln>
        </p:spPr>
        <p:txBody>
          <a:bodyPr anchorCtr="0" anchor="b" bIns="45700" lIns="91425" spcFirstLastPara="1" rIns="91425" wrap="square" tIns="45700"/>
          <a:lstStyle>
            <a:lvl1pPr indent="-228600" lvl="0" marL="457200" marR="0" rtl="0" algn="l">
              <a:lnSpc>
                <a:spcPct val="99000"/>
              </a:lnSpc>
              <a:spcBef>
                <a:spcPts val="930"/>
              </a:spcBef>
              <a:spcAft>
                <a:spcPts val="0"/>
              </a:spcAft>
              <a:buClr>
                <a:schemeClr val="accent2"/>
              </a:buClr>
              <a:buSzPts val="2400"/>
              <a:buFont typeface="Corbel"/>
              <a:buNone/>
              <a:defRPr b="0" i="0" sz="24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930"/>
              </a:spcBef>
              <a:spcAft>
                <a:spcPts val="0"/>
              </a:spcAft>
              <a:buClr>
                <a:srgbClr val="5B4A5B"/>
              </a:buClr>
              <a:buSzPts val="2000"/>
              <a:buFont typeface="Corbel"/>
              <a:buNone/>
              <a:defRPr b="1" i="0" sz="2000" u="none" cap="none" strike="noStrike">
                <a:solidFill>
                  <a:srgbClr val="5B4A5B"/>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5B4A5B"/>
              </a:buClr>
              <a:buSzPts val="1800"/>
              <a:buFont typeface="Corbel"/>
              <a:buNone/>
              <a:defRPr b="1" i="1" sz="1800" u="none" cap="none" strike="noStrike">
                <a:solidFill>
                  <a:srgbClr val="5B4A5B"/>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5B4A5B"/>
              </a:buClr>
              <a:buSzPts val="1600"/>
              <a:buFont typeface="Corbel"/>
              <a:buNone/>
              <a:defRPr b="1" i="0" sz="1600" u="none" cap="none" strike="noStrike">
                <a:solidFill>
                  <a:srgbClr val="5B4A5B"/>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5B4A5B"/>
              </a:buClr>
              <a:buSzPts val="1600"/>
              <a:buFont typeface="Corbel"/>
              <a:buNone/>
              <a:defRPr b="1" i="1" sz="1600" u="none" cap="none" strike="noStrike">
                <a:solidFill>
                  <a:srgbClr val="5B4A5B"/>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554952"/>
              </a:buClr>
              <a:buSzPts val="1600"/>
              <a:buFont typeface="Corbel"/>
              <a:buNone/>
              <a:defRPr b="1" i="0" sz="1600" u="none" cap="none" strike="noStrike">
                <a:solidFill>
                  <a:srgbClr val="554952"/>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554952"/>
              </a:buClr>
              <a:buSzPts val="1600"/>
              <a:buFont typeface="Corbel"/>
              <a:buNone/>
              <a:defRPr b="1" i="1" sz="1600" u="none" cap="none" strike="noStrike">
                <a:solidFill>
                  <a:srgbClr val="554952"/>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554952"/>
              </a:buClr>
              <a:buSzPts val="1600"/>
              <a:buFont typeface="Corbel"/>
              <a:buNone/>
              <a:defRPr b="1" i="0" sz="1600" u="none" cap="none" strike="noStrike">
                <a:solidFill>
                  <a:srgbClr val="554952"/>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554952"/>
              </a:buClr>
              <a:buSzPts val="1600"/>
              <a:buFont typeface="Corbel"/>
              <a:buNone/>
              <a:defRPr b="1" i="1" sz="1600" u="none" cap="none" strike="noStrike">
                <a:solidFill>
                  <a:srgbClr val="554952"/>
                </a:solidFill>
                <a:latin typeface="Calibri"/>
                <a:ea typeface="Calibri"/>
                <a:cs typeface="Calibri"/>
                <a:sym typeface="Calibri"/>
              </a:defRPr>
            </a:lvl9pPr>
          </a:lstStyle>
          <a:p/>
        </p:txBody>
      </p:sp>
      <p:sp>
        <p:nvSpPr>
          <p:cNvPr id="58" name="Google Shape;58;p6"/>
          <p:cNvSpPr txBox="1"/>
          <p:nvPr>
            <p:ph idx="2" type="body"/>
          </p:nvPr>
        </p:nvSpPr>
        <p:spPr>
          <a:xfrm>
            <a:off x="2933699" y="3316639"/>
            <a:ext cx="4160400" cy="27795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59" name="Google Shape;59;p6"/>
          <p:cNvSpPr txBox="1"/>
          <p:nvPr>
            <p:ph idx="3" type="body"/>
          </p:nvPr>
        </p:nvSpPr>
        <p:spPr>
          <a:xfrm>
            <a:off x="7543751" y="2456408"/>
            <a:ext cx="4160400" cy="823800"/>
          </a:xfrm>
          <a:prstGeom prst="rect">
            <a:avLst/>
          </a:prstGeom>
          <a:noFill/>
          <a:ln>
            <a:noFill/>
          </a:ln>
        </p:spPr>
        <p:txBody>
          <a:bodyPr anchorCtr="0" anchor="b" bIns="45700" lIns="91425" spcFirstLastPara="1" rIns="91425" wrap="square" tIns="45700"/>
          <a:lstStyle>
            <a:lvl1pPr indent="-228600" lvl="0" marL="457200" marR="0" rtl="0" algn="l">
              <a:lnSpc>
                <a:spcPct val="99000"/>
              </a:lnSpc>
              <a:spcBef>
                <a:spcPts val="930"/>
              </a:spcBef>
              <a:spcAft>
                <a:spcPts val="0"/>
              </a:spcAft>
              <a:buClr>
                <a:schemeClr val="accent2"/>
              </a:buClr>
              <a:buSzPts val="2400"/>
              <a:buFont typeface="Corbel"/>
              <a:buNone/>
              <a:defRPr b="0" i="0" sz="24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930"/>
              </a:spcBef>
              <a:spcAft>
                <a:spcPts val="0"/>
              </a:spcAft>
              <a:buClr>
                <a:srgbClr val="5B4A5B"/>
              </a:buClr>
              <a:buSzPts val="2000"/>
              <a:buFont typeface="Corbel"/>
              <a:buNone/>
              <a:defRPr b="1" i="0" sz="2000" u="none" cap="none" strike="noStrike">
                <a:solidFill>
                  <a:srgbClr val="5B4A5B"/>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5B4A5B"/>
              </a:buClr>
              <a:buSzPts val="1800"/>
              <a:buFont typeface="Corbel"/>
              <a:buNone/>
              <a:defRPr b="1" i="1" sz="1800" u="none" cap="none" strike="noStrike">
                <a:solidFill>
                  <a:srgbClr val="5B4A5B"/>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5B4A5B"/>
              </a:buClr>
              <a:buSzPts val="1600"/>
              <a:buFont typeface="Corbel"/>
              <a:buNone/>
              <a:defRPr b="1" i="0" sz="1600" u="none" cap="none" strike="noStrike">
                <a:solidFill>
                  <a:srgbClr val="5B4A5B"/>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5B4A5B"/>
              </a:buClr>
              <a:buSzPts val="1600"/>
              <a:buFont typeface="Corbel"/>
              <a:buNone/>
              <a:defRPr b="1" i="1" sz="1600" u="none" cap="none" strike="noStrike">
                <a:solidFill>
                  <a:srgbClr val="5B4A5B"/>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554952"/>
              </a:buClr>
              <a:buSzPts val="1600"/>
              <a:buFont typeface="Corbel"/>
              <a:buNone/>
              <a:defRPr b="1" i="0" sz="1600" u="none" cap="none" strike="noStrike">
                <a:solidFill>
                  <a:srgbClr val="554952"/>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554952"/>
              </a:buClr>
              <a:buSzPts val="1600"/>
              <a:buFont typeface="Corbel"/>
              <a:buNone/>
              <a:defRPr b="1" i="1" sz="1600" u="none" cap="none" strike="noStrike">
                <a:solidFill>
                  <a:srgbClr val="554952"/>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554952"/>
              </a:buClr>
              <a:buSzPts val="1600"/>
              <a:buFont typeface="Corbel"/>
              <a:buNone/>
              <a:defRPr b="1" i="0" sz="1600" u="none" cap="none" strike="noStrike">
                <a:solidFill>
                  <a:srgbClr val="554952"/>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554952"/>
              </a:buClr>
              <a:buSzPts val="1600"/>
              <a:buFont typeface="Corbel"/>
              <a:buNone/>
              <a:defRPr b="1" i="1" sz="1600" u="none" cap="none" strike="noStrike">
                <a:solidFill>
                  <a:srgbClr val="554952"/>
                </a:solidFill>
                <a:latin typeface="Calibri"/>
                <a:ea typeface="Calibri"/>
                <a:cs typeface="Calibri"/>
                <a:sym typeface="Calibri"/>
              </a:defRPr>
            </a:lvl9pPr>
          </a:lstStyle>
          <a:p/>
        </p:txBody>
      </p:sp>
      <p:sp>
        <p:nvSpPr>
          <p:cNvPr id="60" name="Google Shape;60;p6"/>
          <p:cNvSpPr txBox="1"/>
          <p:nvPr>
            <p:ph idx="4" type="body"/>
          </p:nvPr>
        </p:nvSpPr>
        <p:spPr>
          <a:xfrm>
            <a:off x="7543751" y="3316639"/>
            <a:ext cx="4160400" cy="27795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61" name="Google Shape;61;p6"/>
          <p:cNvSpPr txBox="1"/>
          <p:nvPr>
            <p:ph idx="10" type="dt"/>
          </p:nvPr>
        </p:nvSpPr>
        <p:spPr>
          <a:xfrm>
            <a:off x="8961071" y="6296615"/>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6"/>
          <p:cNvSpPr txBox="1"/>
          <p:nvPr>
            <p:ph idx="11" type="ftr"/>
          </p:nvPr>
        </p:nvSpPr>
        <p:spPr>
          <a:xfrm>
            <a:off x="2933699" y="6296615"/>
            <a:ext cx="56673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6"/>
          <p:cNvSpPr txBox="1"/>
          <p:nvPr>
            <p:ph idx="12" type="sldNum"/>
          </p:nvPr>
        </p:nvSpPr>
        <p:spPr>
          <a:xfrm>
            <a:off x="512999" y="723328"/>
            <a:ext cx="1884300" cy="60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7"/>
          <p:cNvSpPr txBox="1"/>
          <p:nvPr>
            <p:ph type="title"/>
          </p:nvPr>
        </p:nvSpPr>
        <p:spPr>
          <a:xfrm>
            <a:off x="2806706" y="568345"/>
            <a:ext cx="8897700" cy="1560600"/>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5B4A5B"/>
              </a:buClr>
              <a:buSzPts val="4400"/>
              <a:buFont typeface="Century Schoolbook"/>
              <a:buNone/>
              <a:defRPr b="0" i="0" sz="4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7"/>
          <p:cNvSpPr txBox="1"/>
          <p:nvPr>
            <p:ph idx="10" type="dt"/>
          </p:nvPr>
        </p:nvSpPr>
        <p:spPr>
          <a:xfrm>
            <a:off x="8961071" y="6296615"/>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7"/>
          <p:cNvSpPr txBox="1"/>
          <p:nvPr>
            <p:ph idx="11" type="ftr"/>
          </p:nvPr>
        </p:nvSpPr>
        <p:spPr>
          <a:xfrm>
            <a:off x="2933699" y="6296615"/>
            <a:ext cx="56673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7"/>
          <p:cNvSpPr txBox="1"/>
          <p:nvPr>
            <p:ph idx="12" type="sldNum"/>
          </p:nvPr>
        </p:nvSpPr>
        <p:spPr>
          <a:xfrm>
            <a:off x="512999" y="723328"/>
            <a:ext cx="1884300" cy="60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bg>
      <p:bgPr>
        <a:solidFill>
          <a:schemeClr val="lt2"/>
        </a:solidFill>
      </p:bgPr>
    </p:bg>
    <p:spTree>
      <p:nvGrpSpPr>
        <p:cNvPr id="69" name="Shape 69"/>
        <p:cNvGrpSpPr/>
        <p:nvPr/>
      </p:nvGrpSpPr>
      <p:grpSpPr>
        <a:xfrm>
          <a:off x="0" y="0"/>
          <a:ext cx="0" cy="0"/>
          <a:chOff x="0" y="0"/>
          <a:chExt cx="0" cy="0"/>
        </a:xfrm>
      </p:grpSpPr>
      <p:sp>
        <p:nvSpPr>
          <p:cNvPr id="70" name="Google Shape;70;p8"/>
          <p:cNvSpPr/>
          <p:nvPr/>
        </p:nvSpPr>
        <p:spPr>
          <a:xfrm>
            <a:off x="0" y="0"/>
            <a:ext cx="11718924" cy="6861178"/>
          </a:xfrm>
          <a:custGeom>
            <a:pathLst>
              <a:path extrusionOk="0" h="2158" w="368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F1CFC1">
              <a:alpha val="40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Google Shape;71;p8"/>
          <p:cNvSpPr txBox="1"/>
          <p:nvPr>
            <p:ph idx="10" type="dt"/>
          </p:nvPr>
        </p:nvSpPr>
        <p:spPr>
          <a:xfrm>
            <a:off x="8961071" y="6296615"/>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8"/>
          <p:cNvSpPr txBox="1"/>
          <p:nvPr>
            <p:ph idx="11" type="ftr"/>
          </p:nvPr>
        </p:nvSpPr>
        <p:spPr>
          <a:xfrm>
            <a:off x="2933699" y="6296615"/>
            <a:ext cx="56673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8"/>
          <p:cNvSpPr txBox="1"/>
          <p:nvPr>
            <p:ph idx="12" type="sldNum"/>
          </p:nvPr>
        </p:nvSpPr>
        <p:spPr>
          <a:xfrm>
            <a:off x="512999" y="723328"/>
            <a:ext cx="1884300" cy="60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4" name="Shape 74"/>
        <p:cNvGrpSpPr/>
        <p:nvPr/>
      </p:nvGrpSpPr>
      <p:grpSpPr>
        <a:xfrm>
          <a:off x="0" y="0"/>
          <a:ext cx="0" cy="0"/>
          <a:chOff x="0" y="0"/>
          <a:chExt cx="0" cy="0"/>
        </a:xfrm>
      </p:grpSpPr>
      <p:sp>
        <p:nvSpPr>
          <p:cNvPr id="75" name="Google Shape;75;p9"/>
          <p:cNvSpPr/>
          <p:nvPr/>
        </p:nvSpPr>
        <p:spPr>
          <a:xfrm>
            <a:off x="389282" y="1"/>
            <a:ext cx="11520785" cy="6864102"/>
          </a:xfrm>
          <a:custGeom>
            <a:pathLst>
              <a:path extrusionOk="0" h="2160" w="3627">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rgbClr val="F1CFC1">
              <a:alpha val="40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Google Shape;76;p9"/>
          <p:cNvSpPr txBox="1"/>
          <p:nvPr>
            <p:ph type="title"/>
          </p:nvPr>
        </p:nvSpPr>
        <p:spPr>
          <a:xfrm>
            <a:off x="8476488" y="1503907"/>
            <a:ext cx="3227700" cy="1687800"/>
          </a:xfrm>
          <a:prstGeom prst="rect">
            <a:avLst/>
          </a:prstGeom>
          <a:noFill/>
          <a:ln>
            <a:noFill/>
          </a:ln>
        </p:spPr>
        <p:txBody>
          <a:bodyPr anchorCtr="0" anchor="b" bIns="45700" lIns="91425" spcFirstLastPara="1" rIns="91425" wrap="square" tIns="45700"/>
          <a:lstStyle>
            <a:lvl1pPr lvl="0" marR="0" rtl="0" algn="l">
              <a:lnSpc>
                <a:spcPct val="104000"/>
              </a:lnSpc>
              <a:spcBef>
                <a:spcPts val="0"/>
              </a:spcBef>
              <a:spcAft>
                <a:spcPts val="0"/>
              </a:spcAft>
              <a:buClr>
                <a:srgbClr val="5B4A5B"/>
              </a:buClr>
              <a:buSzPts val="3400"/>
              <a:buFont typeface="Century Schoolbook"/>
              <a:buNone/>
              <a:defRPr b="0" i="0" sz="3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77" name="Google Shape;77;p9"/>
          <p:cNvSpPr txBox="1"/>
          <p:nvPr>
            <p:ph idx="1" type="body"/>
          </p:nvPr>
        </p:nvSpPr>
        <p:spPr>
          <a:xfrm>
            <a:off x="487730" y="441414"/>
            <a:ext cx="7596900" cy="56547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78" name="Google Shape;78;p9"/>
          <p:cNvSpPr txBox="1"/>
          <p:nvPr>
            <p:ph idx="2" type="body"/>
          </p:nvPr>
        </p:nvSpPr>
        <p:spPr>
          <a:xfrm>
            <a:off x="8476488" y="3223803"/>
            <a:ext cx="3227700" cy="2872200"/>
          </a:xfrm>
          <a:prstGeom prst="rect">
            <a:avLst/>
          </a:prstGeom>
          <a:noFill/>
          <a:ln>
            <a:noFill/>
          </a:ln>
        </p:spPr>
        <p:txBody>
          <a:bodyPr anchorCtr="0" anchor="t" bIns="45700" lIns="91425" spcFirstLastPara="1" rIns="91425" wrap="square" tIns="45700"/>
          <a:lstStyle>
            <a:lvl1pPr indent="-228600" lvl="0" marL="457200" marR="0" rtl="0" algn="l">
              <a:lnSpc>
                <a:spcPct val="111000"/>
              </a:lnSpc>
              <a:spcBef>
                <a:spcPts val="1400"/>
              </a:spcBef>
              <a:spcAft>
                <a:spcPts val="0"/>
              </a:spcAft>
              <a:buClr>
                <a:srgbClr val="5B4A5B"/>
              </a:buClr>
              <a:buSzPts val="1600"/>
              <a:buFont typeface="Corbel"/>
              <a:buNone/>
              <a:defRPr b="0" i="0" sz="1600" u="none" cap="none" strike="noStrike">
                <a:solidFill>
                  <a:srgbClr val="5B4A5B"/>
                </a:solidFill>
                <a:latin typeface="Calibri"/>
                <a:ea typeface="Calibri"/>
                <a:cs typeface="Calibri"/>
                <a:sym typeface="Calibri"/>
              </a:defRPr>
            </a:lvl1pPr>
            <a:lvl2pPr indent="-228600" lvl="1" marL="914400" marR="0" rtl="0" algn="l">
              <a:lnSpc>
                <a:spcPct val="111000"/>
              </a:lnSpc>
              <a:spcBef>
                <a:spcPts val="930"/>
              </a:spcBef>
              <a:spcAft>
                <a:spcPts val="0"/>
              </a:spcAft>
              <a:buClr>
                <a:srgbClr val="5B4A5B"/>
              </a:buClr>
              <a:buSzPts val="1400"/>
              <a:buFont typeface="Corbel"/>
              <a:buNone/>
              <a:defRPr b="0" i="0" sz="1400" u="none" cap="none" strike="noStrike">
                <a:solidFill>
                  <a:srgbClr val="5B4A5B"/>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5B4A5B"/>
              </a:buClr>
              <a:buSzPts val="1200"/>
              <a:buFont typeface="Corbel"/>
              <a:buNone/>
              <a:defRPr b="0" i="1" sz="1200" u="none" cap="none" strike="noStrike">
                <a:solidFill>
                  <a:srgbClr val="5B4A5B"/>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5B4A5B"/>
              </a:buClr>
              <a:buSzPts val="1000"/>
              <a:buFont typeface="Corbel"/>
              <a:buNone/>
              <a:defRPr b="0" i="0" sz="1000" u="none" cap="none" strike="noStrike">
                <a:solidFill>
                  <a:srgbClr val="5B4A5B"/>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5B4A5B"/>
              </a:buClr>
              <a:buSzPts val="1000"/>
              <a:buFont typeface="Corbel"/>
              <a:buNone/>
              <a:defRPr b="0" i="1" sz="1000" u="none" cap="none" strike="noStrike">
                <a:solidFill>
                  <a:srgbClr val="5B4A5B"/>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554952"/>
              </a:buClr>
              <a:buSzPts val="1000"/>
              <a:buFont typeface="Corbel"/>
              <a:buNone/>
              <a:defRPr b="0" i="0" sz="1000" u="none" cap="none" strike="noStrike">
                <a:solidFill>
                  <a:srgbClr val="554952"/>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554952"/>
              </a:buClr>
              <a:buSzPts val="1000"/>
              <a:buFont typeface="Corbel"/>
              <a:buNone/>
              <a:defRPr b="0" i="1" sz="1000" u="none" cap="none" strike="noStrike">
                <a:solidFill>
                  <a:srgbClr val="554952"/>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554952"/>
              </a:buClr>
              <a:buSzPts val="1000"/>
              <a:buFont typeface="Corbel"/>
              <a:buNone/>
              <a:defRPr b="0" i="0" sz="1000" u="none" cap="none" strike="noStrike">
                <a:solidFill>
                  <a:srgbClr val="554952"/>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554952"/>
              </a:buClr>
              <a:buSzPts val="1000"/>
              <a:buFont typeface="Corbel"/>
              <a:buNone/>
              <a:defRPr b="0" i="1" sz="1000" u="none" cap="none" strike="noStrike">
                <a:solidFill>
                  <a:srgbClr val="554952"/>
                </a:solidFill>
                <a:latin typeface="Calibri"/>
                <a:ea typeface="Calibri"/>
                <a:cs typeface="Calibri"/>
                <a:sym typeface="Calibri"/>
              </a:defRPr>
            </a:lvl9pPr>
          </a:lstStyle>
          <a:p/>
        </p:txBody>
      </p:sp>
      <p:sp>
        <p:nvSpPr>
          <p:cNvPr id="79" name="Google Shape;79;p9"/>
          <p:cNvSpPr txBox="1"/>
          <p:nvPr>
            <p:ph idx="10" type="dt"/>
          </p:nvPr>
        </p:nvSpPr>
        <p:spPr>
          <a:xfrm>
            <a:off x="8476555" y="6286500"/>
            <a:ext cx="32277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0" name="Google Shape;80;p9"/>
          <p:cNvSpPr txBox="1"/>
          <p:nvPr>
            <p:ph idx="11" type="ftr"/>
          </p:nvPr>
        </p:nvSpPr>
        <p:spPr>
          <a:xfrm>
            <a:off x="487730" y="6286500"/>
            <a:ext cx="75969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1" name="Google Shape;81;p9"/>
          <p:cNvSpPr txBox="1"/>
          <p:nvPr>
            <p:ph idx="12" type="sldNum"/>
          </p:nvPr>
        </p:nvSpPr>
        <p:spPr>
          <a:xfrm>
            <a:off x="8476488" y="373604"/>
            <a:ext cx="3227700" cy="8166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10"/>
          <p:cNvSpPr/>
          <p:nvPr/>
        </p:nvSpPr>
        <p:spPr>
          <a:xfrm>
            <a:off x="389282" y="1"/>
            <a:ext cx="11520785" cy="6864102"/>
          </a:xfrm>
          <a:custGeom>
            <a:pathLst>
              <a:path extrusionOk="0" h="2160" w="3627">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rgbClr val="F1CFC1">
              <a:alpha val="40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4" name="Google Shape;84;p10"/>
          <p:cNvSpPr txBox="1"/>
          <p:nvPr>
            <p:ph type="title"/>
          </p:nvPr>
        </p:nvSpPr>
        <p:spPr>
          <a:xfrm>
            <a:off x="8476488" y="1503910"/>
            <a:ext cx="3230700" cy="1687800"/>
          </a:xfrm>
          <a:prstGeom prst="rect">
            <a:avLst/>
          </a:prstGeom>
          <a:noFill/>
          <a:ln>
            <a:noFill/>
          </a:ln>
        </p:spPr>
        <p:txBody>
          <a:bodyPr anchorCtr="0" anchor="b" bIns="45700" lIns="91425" spcFirstLastPara="1" rIns="91425" wrap="square" tIns="45700"/>
          <a:lstStyle>
            <a:lvl1pPr lvl="0" marR="0" rtl="0" algn="l">
              <a:lnSpc>
                <a:spcPct val="104000"/>
              </a:lnSpc>
              <a:spcBef>
                <a:spcPts val="0"/>
              </a:spcBef>
              <a:spcAft>
                <a:spcPts val="0"/>
              </a:spcAft>
              <a:buClr>
                <a:srgbClr val="5B4A5B"/>
              </a:buClr>
              <a:buSzPts val="3400"/>
              <a:buFont typeface="Century Schoolbook"/>
              <a:buNone/>
              <a:defRPr b="0" i="0" sz="3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5" name="Google Shape;85;p10"/>
          <p:cNvSpPr/>
          <p:nvPr>
            <p:ph idx="2" type="pic"/>
          </p:nvPr>
        </p:nvSpPr>
        <p:spPr>
          <a:xfrm>
            <a:off x="0" y="0"/>
            <a:ext cx="8102700" cy="6858000"/>
          </a:xfrm>
          <a:prstGeom prst="rect">
            <a:avLst/>
          </a:prstGeom>
          <a:noFill/>
          <a:ln>
            <a:noFill/>
          </a:ln>
        </p:spPr>
        <p:txBody>
          <a:bodyPr anchorCtr="0" anchor="t" bIns="45700" lIns="91425" spcFirstLastPara="1" rIns="91425" wrap="square" tIns="45700"/>
          <a:lstStyle>
            <a:lvl1pPr lvl="0" marR="0" rtl="0" algn="l">
              <a:lnSpc>
                <a:spcPct val="111000"/>
              </a:lnSpc>
              <a:spcBef>
                <a:spcPts val="930"/>
              </a:spcBef>
              <a:spcAft>
                <a:spcPts val="0"/>
              </a:spcAft>
              <a:buClr>
                <a:srgbClr val="5B4A5B"/>
              </a:buClr>
              <a:buSzPts val="3200"/>
              <a:buFont typeface="Corbel"/>
              <a:buNone/>
              <a:defRPr b="0" i="0" sz="3200" u="none" cap="none" strike="noStrike">
                <a:solidFill>
                  <a:srgbClr val="5B4A5B"/>
                </a:solidFill>
                <a:latin typeface="Calibri"/>
                <a:ea typeface="Calibri"/>
                <a:cs typeface="Calibri"/>
                <a:sym typeface="Calibri"/>
              </a:defRPr>
            </a:lvl1pPr>
            <a:lvl2pPr lvl="1" marR="0" rtl="0" algn="l">
              <a:lnSpc>
                <a:spcPct val="111000"/>
              </a:lnSpc>
              <a:spcBef>
                <a:spcPts val="930"/>
              </a:spcBef>
              <a:spcAft>
                <a:spcPts val="0"/>
              </a:spcAft>
              <a:buClr>
                <a:srgbClr val="5B4A5B"/>
              </a:buClr>
              <a:buSzPts val="2800"/>
              <a:buFont typeface="Corbel"/>
              <a:buNone/>
              <a:defRPr b="0" i="0" sz="2800" u="none" cap="none" strike="noStrike">
                <a:solidFill>
                  <a:srgbClr val="5B4A5B"/>
                </a:solidFill>
                <a:latin typeface="Calibri"/>
                <a:ea typeface="Calibri"/>
                <a:cs typeface="Calibri"/>
                <a:sym typeface="Calibri"/>
              </a:defRPr>
            </a:lvl2pPr>
            <a:lvl3pPr lvl="2" marR="0" rtl="0" algn="l">
              <a:lnSpc>
                <a:spcPct val="111000"/>
              </a:lnSpc>
              <a:spcBef>
                <a:spcPts val="930"/>
              </a:spcBef>
              <a:spcAft>
                <a:spcPts val="0"/>
              </a:spcAft>
              <a:buClr>
                <a:srgbClr val="5B4A5B"/>
              </a:buClr>
              <a:buSzPts val="2400"/>
              <a:buFont typeface="Corbel"/>
              <a:buNone/>
              <a:defRPr b="0" i="1" sz="2400" u="none" cap="none" strike="noStrike">
                <a:solidFill>
                  <a:srgbClr val="5B4A5B"/>
                </a:solidFill>
                <a:latin typeface="Calibri"/>
                <a:ea typeface="Calibri"/>
                <a:cs typeface="Calibri"/>
                <a:sym typeface="Calibri"/>
              </a:defRPr>
            </a:lvl3pPr>
            <a:lvl4pPr lvl="3" marR="0" rtl="0" algn="l">
              <a:lnSpc>
                <a:spcPct val="111000"/>
              </a:lnSpc>
              <a:spcBef>
                <a:spcPts val="930"/>
              </a:spcBef>
              <a:spcAft>
                <a:spcPts val="0"/>
              </a:spcAft>
              <a:buClr>
                <a:srgbClr val="5B4A5B"/>
              </a:buClr>
              <a:buSzPts val="2000"/>
              <a:buFont typeface="Corbel"/>
              <a:buNone/>
              <a:defRPr b="0" i="0" sz="2000" u="none" cap="none" strike="noStrike">
                <a:solidFill>
                  <a:srgbClr val="5B4A5B"/>
                </a:solidFill>
                <a:latin typeface="Calibri"/>
                <a:ea typeface="Calibri"/>
                <a:cs typeface="Calibri"/>
                <a:sym typeface="Calibri"/>
              </a:defRPr>
            </a:lvl4pPr>
            <a:lvl5pPr lvl="4" marR="0" rtl="0" algn="l">
              <a:lnSpc>
                <a:spcPct val="111000"/>
              </a:lnSpc>
              <a:spcBef>
                <a:spcPts val="930"/>
              </a:spcBef>
              <a:spcAft>
                <a:spcPts val="0"/>
              </a:spcAft>
              <a:buClr>
                <a:srgbClr val="5B4A5B"/>
              </a:buClr>
              <a:buSzPts val="2000"/>
              <a:buFont typeface="Corbel"/>
              <a:buNone/>
              <a:defRPr b="0" i="1" sz="2000" u="none" cap="none" strike="noStrike">
                <a:solidFill>
                  <a:srgbClr val="5B4A5B"/>
                </a:solidFill>
                <a:latin typeface="Calibri"/>
                <a:ea typeface="Calibri"/>
                <a:cs typeface="Calibri"/>
                <a:sym typeface="Calibri"/>
              </a:defRPr>
            </a:lvl5pPr>
            <a:lvl6pPr lvl="5" marR="0" rtl="0" algn="l">
              <a:lnSpc>
                <a:spcPct val="111000"/>
              </a:lnSpc>
              <a:spcBef>
                <a:spcPts val="930"/>
              </a:spcBef>
              <a:spcAft>
                <a:spcPts val="0"/>
              </a:spcAft>
              <a:buClr>
                <a:srgbClr val="554952"/>
              </a:buClr>
              <a:buSzPts val="2000"/>
              <a:buFont typeface="Corbel"/>
              <a:buNone/>
              <a:defRPr b="0" i="0" sz="2000" u="none" cap="none" strike="noStrike">
                <a:solidFill>
                  <a:srgbClr val="554952"/>
                </a:solidFill>
                <a:latin typeface="Calibri"/>
                <a:ea typeface="Calibri"/>
                <a:cs typeface="Calibri"/>
                <a:sym typeface="Calibri"/>
              </a:defRPr>
            </a:lvl6pPr>
            <a:lvl7pPr lvl="6" marR="0" rtl="0" algn="l">
              <a:lnSpc>
                <a:spcPct val="111000"/>
              </a:lnSpc>
              <a:spcBef>
                <a:spcPts val="930"/>
              </a:spcBef>
              <a:spcAft>
                <a:spcPts val="0"/>
              </a:spcAft>
              <a:buClr>
                <a:srgbClr val="554952"/>
              </a:buClr>
              <a:buSzPts val="2000"/>
              <a:buFont typeface="Corbel"/>
              <a:buNone/>
              <a:defRPr b="0" i="1" sz="2000" u="none" cap="none" strike="noStrike">
                <a:solidFill>
                  <a:srgbClr val="554952"/>
                </a:solidFill>
                <a:latin typeface="Calibri"/>
                <a:ea typeface="Calibri"/>
                <a:cs typeface="Calibri"/>
                <a:sym typeface="Calibri"/>
              </a:defRPr>
            </a:lvl7pPr>
            <a:lvl8pPr lvl="7" marR="0" rtl="0" algn="l">
              <a:lnSpc>
                <a:spcPct val="111000"/>
              </a:lnSpc>
              <a:spcBef>
                <a:spcPts val="930"/>
              </a:spcBef>
              <a:spcAft>
                <a:spcPts val="0"/>
              </a:spcAft>
              <a:buClr>
                <a:srgbClr val="554952"/>
              </a:buClr>
              <a:buSzPts val="2000"/>
              <a:buFont typeface="Corbel"/>
              <a:buNone/>
              <a:defRPr b="0" i="0" sz="2000" u="none" cap="none" strike="noStrike">
                <a:solidFill>
                  <a:srgbClr val="554952"/>
                </a:solidFill>
                <a:latin typeface="Calibri"/>
                <a:ea typeface="Calibri"/>
                <a:cs typeface="Calibri"/>
                <a:sym typeface="Calibri"/>
              </a:defRPr>
            </a:lvl8pPr>
            <a:lvl9pPr lvl="8" marR="0" rtl="0" algn="l">
              <a:lnSpc>
                <a:spcPct val="111000"/>
              </a:lnSpc>
              <a:spcBef>
                <a:spcPts val="930"/>
              </a:spcBef>
              <a:spcAft>
                <a:spcPts val="0"/>
              </a:spcAft>
              <a:buClr>
                <a:srgbClr val="554952"/>
              </a:buClr>
              <a:buSzPts val="2000"/>
              <a:buFont typeface="Corbel"/>
              <a:buNone/>
              <a:defRPr b="0" i="1" sz="2000" u="none" cap="none" strike="noStrike">
                <a:solidFill>
                  <a:srgbClr val="554952"/>
                </a:solidFill>
                <a:latin typeface="Calibri"/>
                <a:ea typeface="Calibri"/>
                <a:cs typeface="Calibri"/>
                <a:sym typeface="Calibri"/>
              </a:defRPr>
            </a:lvl9pPr>
          </a:lstStyle>
          <a:p/>
        </p:txBody>
      </p:sp>
      <p:sp>
        <p:nvSpPr>
          <p:cNvPr id="86" name="Google Shape;86;p10"/>
          <p:cNvSpPr txBox="1"/>
          <p:nvPr>
            <p:ph idx="1" type="body"/>
          </p:nvPr>
        </p:nvSpPr>
        <p:spPr>
          <a:xfrm>
            <a:off x="8476488" y="3223806"/>
            <a:ext cx="3227700" cy="2872200"/>
          </a:xfrm>
          <a:prstGeom prst="rect">
            <a:avLst/>
          </a:prstGeom>
          <a:noFill/>
          <a:ln>
            <a:noFill/>
          </a:ln>
        </p:spPr>
        <p:txBody>
          <a:bodyPr anchorCtr="0" anchor="t" bIns="45700" lIns="91425" spcFirstLastPara="1" rIns="91425" wrap="square" tIns="45700"/>
          <a:lstStyle>
            <a:lvl1pPr indent="-228600" lvl="0" marL="457200" marR="0" rtl="0" algn="l">
              <a:lnSpc>
                <a:spcPct val="111000"/>
              </a:lnSpc>
              <a:spcBef>
                <a:spcPts val="1400"/>
              </a:spcBef>
              <a:spcAft>
                <a:spcPts val="0"/>
              </a:spcAft>
              <a:buClr>
                <a:srgbClr val="5B4A5B"/>
              </a:buClr>
              <a:buSzPts val="1600"/>
              <a:buFont typeface="Corbel"/>
              <a:buNone/>
              <a:defRPr b="0" i="0" sz="1600" u="none" cap="none" strike="noStrike">
                <a:solidFill>
                  <a:srgbClr val="5B4A5B"/>
                </a:solidFill>
                <a:latin typeface="Calibri"/>
                <a:ea typeface="Calibri"/>
                <a:cs typeface="Calibri"/>
                <a:sym typeface="Calibri"/>
              </a:defRPr>
            </a:lvl1pPr>
            <a:lvl2pPr indent="-228600" lvl="1" marL="914400" marR="0" rtl="0" algn="l">
              <a:lnSpc>
                <a:spcPct val="111000"/>
              </a:lnSpc>
              <a:spcBef>
                <a:spcPts val="930"/>
              </a:spcBef>
              <a:spcAft>
                <a:spcPts val="0"/>
              </a:spcAft>
              <a:buClr>
                <a:srgbClr val="5B4A5B"/>
              </a:buClr>
              <a:buSzPts val="1400"/>
              <a:buFont typeface="Corbel"/>
              <a:buNone/>
              <a:defRPr b="0" i="0" sz="1400" u="none" cap="none" strike="noStrike">
                <a:solidFill>
                  <a:srgbClr val="5B4A5B"/>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5B4A5B"/>
              </a:buClr>
              <a:buSzPts val="1200"/>
              <a:buFont typeface="Corbel"/>
              <a:buNone/>
              <a:defRPr b="0" i="1" sz="1200" u="none" cap="none" strike="noStrike">
                <a:solidFill>
                  <a:srgbClr val="5B4A5B"/>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5B4A5B"/>
              </a:buClr>
              <a:buSzPts val="1000"/>
              <a:buFont typeface="Corbel"/>
              <a:buNone/>
              <a:defRPr b="0" i="0" sz="1000" u="none" cap="none" strike="noStrike">
                <a:solidFill>
                  <a:srgbClr val="5B4A5B"/>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5B4A5B"/>
              </a:buClr>
              <a:buSzPts val="1000"/>
              <a:buFont typeface="Corbel"/>
              <a:buNone/>
              <a:defRPr b="0" i="1" sz="1000" u="none" cap="none" strike="noStrike">
                <a:solidFill>
                  <a:srgbClr val="5B4A5B"/>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554952"/>
              </a:buClr>
              <a:buSzPts val="1000"/>
              <a:buFont typeface="Corbel"/>
              <a:buNone/>
              <a:defRPr b="0" i="0" sz="1000" u="none" cap="none" strike="noStrike">
                <a:solidFill>
                  <a:srgbClr val="554952"/>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554952"/>
              </a:buClr>
              <a:buSzPts val="1000"/>
              <a:buFont typeface="Corbel"/>
              <a:buNone/>
              <a:defRPr b="0" i="1" sz="1000" u="none" cap="none" strike="noStrike">
                <a:solidFill>
                  <a:srgbClr val="554952"/>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554952"/>
              </a:buClr>
              <a:buSzPts val="1000"/>
              <a:buFont typeface="Corbel"/>
              <a:buNone/>
              <a:defRPr b="0" i="0" sz="1000" u="none" cap="none" strike="noStrike">
                <a:solidFill>
                  <a:srgbClr val="554952"/>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554952"/>
              </a:buClr>
              <a:buSzPts val="1000"/>
              <a:buFont typeface="Corbel"/>
              <a:buNone/>
              <a:defRPr b="0" i="1" sz="1000" u="none" cap="none" strike="noStrike">
                <a:solidFill>
                  <a:srgbClr val="554952"/>
                </a:solidFill>
                <a:latin typeface="Calibri"/>
                <a:ea typeface="Calibri"/>
                <a:cs typeface="Calibri"/>
                <a:sym typeface="Calibri"/>
              </a:defRPr>
            </a:lvl9pPr>
          </a:lstStyle>
          <a:p/>
        </p:txBody>
      </p:sp>
      <p:sp>
        <p:nvSpPr>
          <p:cNvPr id="87" name="Google Shape;87;p10"/>
          <p:cNvSpPr txBox="1"/>
          <p:nvPr>
            <p:ph idx="10" type="dt"/>
          </p:nvPr>
        </p:nvSpPr>
        <p:spPr>
          <a:xfrm>
            <a:off x="8476488" y="6291072"/>
            <a:ext cx="32277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11" type="ftr"/>
          </p:nvPr>
        </p:nvSpPr>
        <p:spPr>
          <a:xfrm>
            <a:off x="487731" y="6291072"/>
            <a:ext cx="75987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10"/>
          <p:cNvSpPr txBox="1"/>
          <p:nvPr>
            <p:ph idx="12" type="sldNum"/>
          </p:nvPr>
        </p:nvSpPr>
        <p:spPr>
          <a:xfrm>
            <a:off x="8476488" y="373607"/>
            <a:ext cx="3227700" cy="8166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l">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
        <p:nvSpPr>
          <p:cNvPr id="10" name="Google Shape;10;p1"/>
          <p:cNvSpPr/>
          <p:nvPr/>
        </p:nvSpPr>
        <p:spPr>
          <a:xfrm>
            <a:off x="0" y="0"/>
            <a:ext cx="11718924" cy="6861178"/>
          </a:xfrm>
          <a:custGeom>
            <a:pathLst>
              <a:path extrusionOk="0" h="2158" w="368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rgbClr val="F1CFC1">
              <a:alpha val="4000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Google Shape;11;p1"/>
          <p:cNvSpPr txBox="1"/>
          <p:nvPr>
            <p:ph type="title"/>
          </p:nvPr>
        </p:nvSpPr>
        <p:spPr>
          <a:xfrm>
            <a:off x="2806706" y="568345"/>
            <a:ext cx="8897700" cy="1560600"/>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5B4A5B"/>
              </a:buClr>
              <a:buSzPts val="4400"/>
              <a:buFont typeface="Century Schoolbook"/>
              <a:buNone/>
              <a:defRPr b="0" i="0" sz="4400" u="none" cap="none" strike="noStrike">
                <a:solidFill>
                  <a:srgbClr val="5B4A5B"/>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2" name="Google Shape;12;p1"/>
          <p:cNvSpPr txBox="1"/>
          <p:nvPr>
            <p:ph idx="1" type="body"/>
          </p:nvPr>
        </p:nvSpPr>
        <p:spPr>
          <a:xfrm>
            <a:off x="2933700" y="2438400"/>
            <a:ext cx="8770500" cy="3651600"/>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5B4A5B"/>
              </a:buClr>
              <a:buSzPts val="2000"/>
              <a:buFont typeface="Corbel"/>
              <a:buChar char="–"/>
              <a:defRPr b="0" i="0" sz="2000" u="none" cap="none" strike="noStrike">
                <a:solidFill>
                  <a:srgbClr val="5B4A5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5B4A5B"/>
              </a:buClr>
              <a:buSzPts val="1800"/>
              <a:buFont typeface="Corbel"/>
              <a:buChar char="–"/>
              <a:defRPr b="0" i="0" sz="1800" u="none" cap="none" strike="noStrike">
                <a:solidFill>
                  <a:srgbClr val="5B4A5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5B4A5B"/>
              </a:buClr>
              <a:buSzPts val="1600"/>
              <a:buFont typeface="Corbel"/>
              <a:buChar char="–"/>
              <a:defRPr b="0" i="1" sz="1600" u="none" cap="none" strike="noStrike">
                <a:solidFill>
                  <a:srgbClr val="5B4A5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5B4A5B"/>
              </a:buClr>
              <a:buSzPts val="1400"/>
              <a:buFont typeface="Corbel"/>
              <a:buChar char="–"/>
              <a:defRPr b="0" i="0" sz="1400" u="none" cap="none" strike="noStrike">
                <a:solidFill>
                  <a:srgbClr val="5B4A5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5B4A5B"/>
              </a:buClr>
              <a:buSzPts val="1400"/>
              <a:buFont typeface="Corbel"/>
              <a:buChar char="–"/>
              <a:defRPr b="0" i="1" sz="1400" u="none" cap="none" strike="noStrike">
                <a:solidFill>
                  <a:srgbClr val="5B4A5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554952"/>
              </a:buClr>
              <a:buSzPts val="1400"/>
              <a:buFont typeface="Corbel"/>
              <a:buChar char="–"/>
              <a:defRPr b="0" i="0" sz="1400" u="none" cap="none" strike="noStrike">
                <a:solidFill>
                  <a:srgbClr val="554952"/>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554952"/>
              </a:buClr>
              <a:buSzPts val="1400"/>
              <a:buFont typeface="Corbel"/>
              <a:buChar char="–"/>
              <a:defRPr b="0" i="1" sz="1400" u="none" cap="none" strike="noStrike">
                <a:solidFill>
                  <a:srgbClr val="554952"/>
                </a:solidFill>
                <a:latin typeface="Calibri"/>
                <a:ea typeface="Calibri"/>
                <a:cs typeface="Calibri"/>
                <a:sym typeface="Calibri"/>
              </a:defRPr>
            </a:lvl9pPr>
          </a:lstStyle>
          <a:p/>
        </p:txBody>
      </p:sp>
      <p:sp>
        <p:nvSpPr>
          <p:cNvPr id="13" name="Google Shape;13;p1"/>
          <p:cNvSpPr txBox="1"/>
          <p:nvPr>
            <p:ph idx="10" type="dt"/>
          </p:nvPr>
        </p:nvSpPr>
        <p:spPr>
          <a:xfrm>
            <a:off x="8961071" y="6296615"/>
            <a:ext cx="2743200" cy="3651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2933699" y="6296615"/>
            <a:ext cx="56673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5B4A5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512999" y="723328"/>
            <a:ext cx="1884300" cy="604200"/>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5B4A5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6" name="Google Shape;16;p1" title="Rule Line"/>
          <p:cNvCxnSpPr/>
          <p:nvPr/>
        </p:nvCxnSpPr>
        <p:spPr>
          <a:xfrm>
            <a:off x="2933700" y="2176009"/>
            <a:ext cx="8770500" cy="0"/>
          </a:xfrm>
          <a:prstGeom prst="straightConnector1">
            <a:avLst/>
          </a:prstGeom>
          <a:noFill/>
          <a:ln cap="flat" cmpd="sng" w="3810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7.png"/><Relationship Id="rId4" Type="http://schemas.openxmlformats.org/officeDocument/2006/relationships/image" Target="../media/image26.png"/><Relationship Id="rId5"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drive.google.com/file/d/1unhO4LnPh8YGWJX-cwlKm_bIMpvDKxft/vie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drive.google.com/file/d/1Y5poHBNjEMqjiJp32EstCBc_uhpTWOFc/view" TargetMode="Externa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drive.google.com/file/d/1tSM96rvH3J3QOg4-nsgFpmNkUhKk0pzH/view" TargetMode="Externa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youtube.com/watch?v=heJ6LRKyYbY" TargetMode="Externa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youtube.com/watch?v=5yAS8VPERB8" TargetMode="External"/><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drive.google.com/file/d/1ePnvfjpQBIfogI8cJGpuamenQR6f5yfQ/view" TargetMode="Externa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www.youtube.com/watch?v=Y7XB94sFeuU" TargetMode="External"/><Relationship Id="rId4" Type="http://schemas.openxmlformats.org/officeDocument/2006/relationships/hyperlink" Target="https://pterneas.com/2014/03/21/kinect-for-windows-version-2-hand-track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 Id="rId10" Type="http://schemas.openxmlformats.org/officeDocument/2006/relationships/image" Target="../media/image2.png"/><Relationship Id="rId9"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en.wikipedia.org/wiki/Open-source_software" TargetMode="External"/><Relationship Id="rId4" Type="http://schemas.openxmlformats.org/officeDocument/2006/relationships/hyperlink" Target="https://en.wikipedia.org/wiki/Open-source_software" TargetMode="External"/><Relationship Id="rId9" Type="http://schemas.openxmlformats.org/officeDocument/2006/relationships/image" Target="../media/image19.png"/><Relationship Id="rId5" Type="http://schemas.openxmlformats.org/officeDocument/2006/relationships/hyperlink" Target="https://en.wikipedia.org/wiki/Integrated_development_environment" TargetMode="External"/><Relationship Id="rId6" Type="http://schemas.openxmlformats.org/officeDocument/2006/relationships/hyperlink" Target="https://en.wikipedia.org/wiki/New_media_art" TargetMode="External"/><Relationship Id="rId7" Type="http://schemas.openxmlformats.org/officeDocument/2006/relationships/hyperlink" Target="https://en.wikipedia.org/wiki/Visual_design" TargetMode="External"/><Relationship Id="rId8" Type="http://schemas.openxmlformats.org/officeDocument/2006/relationships/hyperlink" Target="https://en.wikipedia.org/wiki/Java_(programming_languag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3"/>
          <p:cNvSpPr txBox="1"/>
          <p:nvPr>
            <p:ph type="ctrTitle"/>
          </p:nvPr>
        </p:nvSpPr>
        <p:spPr>
          <a:xfrm>
            <a:off x="7920752" y="1023867"/>
            <a:ext cx="3793800" cy="3349500"/>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chemeClr val="lt2"/>
              </a:buClr>
              <a:buSzPts val="3900"/>
              <a:buFont typeface="Century Schoolbook"/>
              <a:buNone/>
            </a:pPr>
            <a:r>
              <a:rPr lang="en-US"/>
              <a:t>JJMM </a:t>
            </a:r>
            <a:r>
              <a:rPr b="0" i="0" lang="en-US" sz="3900" u="none" cap="none" strike="noStrike">
                <a:solidFill>
                  <a:schemeClr val="lt2"/>
                </a:solidFill>
                <a:latin typeface="Century Schoolbook"/>
                <a:ea typeface="Century Schoolbook"/>
                <a:cs typeface="Century Schoolbook"/>
                <a:sym typeface="Century Schoolbook"/>
              </a:rPr>
              <a:t>VIRTUAL</a:t>
            </a:r>
            <a:br>
              <a:rPr b="0" i="0" lang="en-US" sz="3900" u="none" cap="none" strike="noStrike">
                <a:solidFill>
                  <a:schemeClr val="lt2"/>
                </a:solidFill>
                <a:latin typeface="Century Schoolbook"/>
                <a:ea typeface="Century Schoolbook"/>
                <a:cs typeface="Century Schoolbook"/>
                <a:sym typeface="Century Schoolbook"/>
              </a:rPr>
            </a:br>
            <a:r>
              <a:rPr b="0" i="0" lang="en-US" sz="3900" u="none" cap="none" strike="noStrike">
                <a:solidFill>
                  <a:schemeClr val="lt2"/>
                </a:solidFill>
                <a:latin typeface="Century Schoolbook"/>
                <a:ea typeface="Century Schoolbook"/>
                <a:cs typeface="Century Schoolbook"/>
                <a:sym typeface="Century Schoolbook"/>
              </a:rPr>
              <a:t>MUSIC BAND</a:t>
            </a:r>
            <a:br>
              <a:rPr b="0" i="0" lang="en-US" sz="3900" u="none" cap="none" strike="noStrike">
                <a:solidFill>
                  <a:schemeClr val="lt2"/>
                </a:solidFill>
                <a:latin typeface="Century Schoolbook"/>
                <a:ea typeface="Century Schoolbook"/>
                <a:cs typeface="Century Schoolbook"/>
                <a:sym typeface="Century Schoolbook"/>
              </a:rPr>
            </a:br>
            <a:r>
              <a:rPr b="0" i="0" lang="en-US" sz="2000" u="none" cap="none" strike="noStrike">
                <a:solidFill>
                  <a:schemeClr val="lt2"/>
                </a:solidFill>
                <a:latin typeface="Century Schoolbook"/>
                <a:ea typeface="Century Schoolbook"/>
                <a:cs typeface="Century Schoolbook"/>
                <a:sym typeface="Century Schoolbook"/>
              </a:rPr>
              <a:t>MINE Lab</a:t>
            </a:r>
            <a:br>
              <a:rPr b="0" i="0" lang="en-US" sz="2000" u="none" cap="none" strike="noStrike">
                <a:solidFill>
                  <a:schemeClr val="lt2"/>
                </a:solidFill>
                <a:latin typeface="Century Schoolbook"/>
                <a:ea typeface="Century Schoolbook"/>
                <a:cs typeface="Century Schoolbook"/>
                <a:sym typeface="Century Schoolbook"/>
              </a:rPr>
            </a:br>
            <a:br>
              <a:rPr b="0" i="0" lang="en-US" sz="2000" u="none" cap="none" strike="noStrike">
                <a:solidFill>
                  <a:schemeClr val="lt2"/>
                </a:solidFill>
                <a:latin typeface="Century Schoolbook"/>
                <a:ea typeface="Century Schoolbook"/>
                <a:cs typeface="Century Schoolbook"/>
                <a:sym typeface="Century Schoolbook"/>
              </a:rPr>
            </a:br>
            <a:br>
              <a:rPr b="0" i="0" lang="en-US" sz="2000" u="none" cap="none" strike="noStrike">
                <a:solidFill>
                  <a:schemeClr val="lt2"/>
                </a:solidFill>
                <a:latin typeface="Century Schoolbook"/>
                <a:ea typeface="Century Schoolbook"/>
                <a:cs typeface="Century Schoolbook"/>
                <a:sym typeface="Century Schoolbook"/>
              </a:rPr>
            </a:br>
            <a:endParaRPr b="0" i="0" sz="2000" u="none" cap="none" strike="noStrike">
              <a:solidFill>
                <a:schemeClr val="lt2"/>
              </a:solidFill>
              <a:latin typeface="Century Schoolbook"/>
              <a:ea typeface="Century Schoolbook"/>
              <a:cs typeface="Century Schoolbook"/>
              <a:sym typeface="Century Schoolbook"/>
            </a:endParaRPr>
          </a:p>
        </p:txBody>
      </p:sp>
      <p:sp>
        <p:nvSpPr>
          <p:cNvPr id="109" name="Google Shape;109;p13"/>
          <p:cNvSpPr txBox="1"/>
          <p:nvPr>
            <p:ph idx="1" type="subTitle"/>
          </p:nvPr>
        </p:nvSpPr>
        <p:spPr>
          <a:xfrm>
            <a:off x="7517125" y="4945375"/>
            <a:ext cx="4674900" cy="103770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lt2"/>
              </a:buClr>
              <a:buSzPts val="2000"/>
              <a:buFont typeface="Corbel"/>
              <a:buNone/>
            </a:pPr>
            <a:r>
              <a:rPr b="1" lang="en-US"/>
              <a:t>     Supervised by Prof. </a:t>
            </a:r>
            <a:r>
              <a:rPr b="1" i="0" lang="en-US" sz="2000" u="none" cap="none" strike="noStrike">
                <a:solidFill>
                  <a:schemeClr val="lt2"/>
                </a:solidFill>
              </a:rPr>
              <a:t>Timothy K. Shih </a:t>
            </a:r>
            <a:endParaRPr b="1" i="0" sz="2000" u="none" cap="none" strike="noStrike">
              <a:solidFill>
                <a:schemeClr val="lt2"/>
              </a:solidFill>
            </a:endParaRPr>
          </a:p>
        </p:txBody>
      </p:sp>
      <p:sp>
        <p:nvSpPr>
          <p:cNvPr id="110" name="Google Shape;110;p13"/>
          <p:cNvSpPr/>
          <p:nvPr/>
        </p:nvSpPr>
        <p:spPr>
          <a:xfrm>
            <a:off x="591825" y="923650"/>
            <a:ext cx="6731100" cy="5135700"/>
          </a:xfrm>
          <a:prstGeom prst="rect">
            <a:avLst/>
          </a:prstGeom>
          <a:solidFill>
            <a:srgbClr val="A64D7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t/>
            </a:r>
            <a:endParaRPr/>
          </a:p>
          <a:p>
            <a:pPr indent="0" lvl="0" marL="0">
              <a:spcBef>
                <a:spcPts val="0"/>
              </a:spcBef>
              <a:spcAft>
                <a:spcPts val="0"/>
              </a:spcAft>
              <a:buNone/>
            </a:pPr>
            <a:r>
              <a:rPr lang="en-US" sz="1600"/>
              <a:t> </a:t>
            </a:r>
            <a:endParaRPr sz="1600"/>
          </a:p>
          <a:p>
            <a:pPr indent="0" lvl="0" marL="0">
              <a:spcBef>
                <a:spcPts val="0"/>
              </a:spcBef>
              <a:spcAft>
                <a:spcPts val="0"/>
              </a:spcAft>
              <a:buNone/>
            </a:pPr>
            <a:r>
              <a:t/>
            </a:r>
            <a:endParaRPr sz="1600"/>
          </a:p>
          <a:p>
            <a:pPr indent="0" lvl="0" marL="0">
              <a:spcBef>
                <a:spcPts val="0"/>
              </a:spcBef>
              <a:spcAft>
                <a:spcPts val="0"/>
              </a:spcAft>
              <a:buNone/>
            </a:pPr>
            <a:r>
              <a:rPr b="1" lang="en-US" sz="1600">
                <a:solidFill>
                  <a:srgbClr val="FFFFFF"/>
                </a:solidFill>
                <a:latin typeface="Century Schoolbook"/>
                <a:ea typeface="Century Schoolbook"/>
                <a:cs typeface="Century Schoolbook"/>
                <a:sym typeface="Century Schoolbook"/>
              </a:rPr>
              <a:t>Group member</a:t>
            </a:r>
            <a:endParaRPr b="1" sz="1600">
              <a:solidFill>
                <a:srgbClr val="FFFFFF"/>
              </a:solidFill>
              <a:latin typeface="Century Schoolbook"/>
              <a:ea typeface="Century Schoolbook"/>
              <a:cs typeface="Century Schoolbook"/>
              <a:sym typeface="Century Schoolbook"/>
            </a:endParaRPr>
          </a:p>
          <a:p>
            <a:pPr indent="-330200" lvl="0" marL="457200" rtl="0">
              <a:spcBef>
                <a:spcPts val="0"/>
              </a:spcBef>
              <a:spcAft>
                <a:spcPts val="0"/>
              </a:spcAft>
              <a:buClr>
                <a:srgbClr val="FFFFFF"/>
              </a:buClr>
              <a:buSzPts val="1600"/>
              <a:buFont typeface="Century Schoolbook"/>
              <a:buAutoNum type="arabicPeriod"/>
            </a:pPr>
            <a:r>
              <a:rPr lang="en-US" sz="1600">
                <a:solidFill>
                  <a:srgbClr val="FFFFFF"/>
                </a:solidFill>
                <a:latin typeface="Century Schoolbook"/>
                <a:ea typeface="Century Schoolbook"/>
                <a:cs typeface="Century Schoolbook"/>
                <a:sym typeface="Century Schoolbook"/>
              </a:rPr>
              <a:t>(Joe)...</a:t>
            </a:r>
            <a:r>
              <a:rPr lang="en-US" sz="1600">
                <a:solidFill>
                  <a:srgbClr val="FFFFFF"/>
                </a:solidFill>
                <a:latin typeface="Century Schoolbook"/>
                <a:ea typeface="Century Schoolbook"/>
                <a:cs typeface="Century Schoolbook"/>
                <a:sym typeface="Century Schoolbook"/>
              </a:rPr>
              <a:t>Rachanon Chomphoo (Guitar)</a:t>
            </a:r>
            <a:endParaRPr sz="1600">
              <a:solidFill>
                <a:srgbClr val="FFFFFF"/>
              </a:solidFill>
              <a:latin typeface="Century Schoolbook"/>
              <a:ea typeface="Century Schoolbook"/>
              <a:cs typeface="Century Schoolbook"/>
              <a:sym typeface="Century Schoolbook"/>
            </a:endParaRPr>
          </a:p>
          <a:p>
            <a:pPr indent="0" lvl="0" marL="0">
              <a:spcBef>
                <a:spcPts val="0"/>
              </a:spcBef>
              <a:spcAft>
                <a:spcPts val="0"/>
              </a:spcAft>
              <a:buClr>
                <a:schemeClr val="dk1"/>
              </a:buClr>
              <a:buSzPts val="1100"/>
              <a:buFont typeface="Arial"/>
              <a:buNone/>
            </a:pPr>
            <a:r>
              <a:rPr lang="en-US" sz="1600">
                <a:solidFill>
                  <a:srgbClr val="FFFFFF"/>
                </a:solidFill>
                <a:latin typeface="Century Schoolbook"/>
                <a:ea typeface="Century Schoolbook"/>
                <a:cs typeface="Century Schoolbook"/>
                <a:sym typeface="Century Schoolbook"/>
              </a:rPr>
              <a:t> 2.	(Jeep)...Smart Lilitkulpanich (Ranat-Ek)</a:t>
            </a:r>
            <a:endParaRPr sz="1600">
              <a:solidFill>
                <a:srgbClr val="FFFFFF"/>
              </a:solidFill>
              <a:latin typeface="Century Schoolbook"/>
              <a:ea typeface="Century Schoolbook"/>
              <a:cs typeface="Century Schoolbook"/>
              <a:sym typeface="Century Schoolbook"/>
            </a:endParaRPr>
          </a:p>
          <a:p>
            <a:pPr indent="0" lvl="0" marL="0">
              <a:spcBef>
                <a:spcPts val="0"/>
              </a:spcBef>
              <a:spcAft>
                <a:spcPts val="0"/>
              </a:spcAft>
              <a:buNone/>
            </a:pPr>
            <a:r>
              <a:rPr lang="en-US" sz="1600">
                <a:solidFill>
                  <a:srgbClr val="FFFFFF"/>
                </a:solidFill>
                <a:latin typeface="Century Schoolbook"/>
                <a:ea typeface="Century Schoolbook"/>
                <a:cs typeface="Century Schoolbook"/>
                <a:sym typeface="Century Schoolbook"/>
              </a:rPr>
              <a:t> 3.	(May)...Pattaravadee Kantabusabong (Piano)</a:t>
            </a:r>
            <a:endParaRPr sz="1600">
              <a:solidFill>
                <a:srgbClr val="FFFFFF"/>
              </a:solidFill>
              <a:latin typeface="Century Schoolbook"/>
              <a:ea typeface="Century Schoolbook"/>
              <a:cs typeface="Century Schoolbook"/>
              <a:sym typeface="Century Schoolbook"/>
            </a:endParaRPr>
          </a:p>
          <a:p>
            <a:pPr indent="0" lvl="0" marL="0" rtl="0">
              <a:spcBef>
                <a:spcPts val="0"/>
              </a:spcBef>
              <a:spcAft>
                <a:spcPts val="0"/>
              </a:spcAft>
              <a:buClr>
                <a:schemeClr val="dk1"/>
              </a:buClr>
              <a:buSzPts val="1100"/>
              <a:buFont typeface="Arial"/>
              <a:buNone/>
            </a:pPr>
            <a:r>
              <a:rPr lang="en-US" sz="1600">
                <a:solidFill>
                  <a:srgbClr val="FFFFFF"/>
                </a:solidFill>
                <a:latin typeface="Century Schoolbook"/>
                <a:ea typeface="Century Schoolbook"/>
                <a:cs typeface="Century Schoolbook"/>
                <a:sym typeface="Century Schoolbook"/>
              </a:rPr>
              <a:t> 4. 	(May)...Chanunya Hongsavinitkul (Drum)</a:t>
            </a:r>
            <a:endParaRPr sz="1600">
              <a:solidFill>
                <a:srgbClr val="FFFFFF"/>
              </a:solidFill>
              <a:latin typeface="Century Schoolbook"/>
              <a:ea typeface="Century Schoolbook"/>
              <a:cs typeface="Century Schoolbook"/>
              <a:sym typeface="Century Schoolbook"/>
            </a:endParaRPr>
          </a:p>
          <a:p>
            <a:pPr indent="0" lvl="0" marL="0">
              <a:spcBef>
                <a:spcPts val="0"/>
              </a:spcBef>
              <a:spcAft>
                <a:spcPts val="0"/>
              </a:spcAft>
              <a:buNone/>
            </a:pPr>
            <a:r>
              <a:t/>
            </a:r>
            <a:endParaRPr/>
          </a:p>
        </p:txBody>
      </p:sp>
      <p:pic>
        <p:nvPicPr>
          <p:cNvPr id="111" name="Google Shape;111;p13"/>
          <p:cNvPicPr preferRelativeResize="0"/>
          <p:nvPr/>
        </p:nvPicPr>
        <p:blipFill>
          <a:blip r:embed="rId3">
            <a:alphaModFix/>
          </a:blip>
          <a:stretch>
            <a:fillRect/>
          </a:stretch>
        </p:blipFill>
        <p:spPr>
          <a:xfrm>
            <a:off x="2370263" y="1198051"/>
            <a:ext cx="4110400" cy="1803139"/>
          </a:xfrm>
          <a:prstGeom prst="rect">
            <a:avLst/>
          </a:prstGeom>
          <a:noFill/>
          <a:ln>
            <a:noFill/>
          </a:ln>
        </p:spPr>
      </p:pic>
      <p:pic>
        <p:nvPicPr>
          <p:cNvPr id="112" name="Google Shape;112;p13"/>
          <p:cNvPicPr preferRelativeResize="0"/>
          <p:nvPr/>
        </p:nvPicPr>
        <p:blipFill>
          <a:blip r:embed="rId4">
            <a:alphaModFix/>
          </a:blip>
          <a:stretch>
            <a:fillRect/>
          </a:stretch>
        </p:blipFill>
        <p:spPr>
          <a:xfrm>
            <a:off x="2284239" y="2844901"/>
            <a:ext cx="3929975" cy="1528600"/>
          </a:xfrm>
          <a:prstGeom prst="rect">
            <a:avLst/>
          </a:prstGeom>
          <a:noFill/>
          <a:ln>
            <a:noFill/>
          </a:ln>
        </p:spPr>
      </p:pic>
      <p:pic>
        <p:nvPicPr>
          <p:cNvPr id="113" name="Google Shape;113;p13"/>
          <p:cNvPicPr preferRelativeResize="0"/>
          <p:nvPr/>
        </p:nvPicPr>
        <p:blipFill>
          <a:blip r:embed="rId5">
            <a:alphaModFix/>
          </a:blip>
          <a:stretch>
            <a:fillRect/>
          </a:stretch>
        </p:blipFill>
        <p:spPr>
          <a:xfrm>
            <a:off x="287376" y="1297300"/>
            <a:ext cx="2814895" cy="2598277"/>
          </a:xfrm>
          <a:prstGeom prst="rect">
            <a:avLst/>
          </a:prstGeom>
          <a:noFill/>
          <a:ln>
            <a:noFill/>
          </a:ln>
        </p:spPr>
      </p:pic>
      <p:pic>
        <p:nvPicPr>
          <p:cNvPr id="114" name="Google Shape;114;p13"/>
          <p:cNvPicPr preferRelativeResize="0"/>
          <p:nvPr/>
        </p:nvPicPr>
        <p:blipFill>
          <a:blip r:embed="rId6">
            <a:alphaModFix/>
          </a:blip>
          <a:stretch>
            <a:fillRect/>
          </a:stretch>
        </p:blipFill>
        <p:spPr>
          <a:xfrm rot="-3192656">
            <a:off x="4933168" y="1587418"/>
            <a:ext cx="3930116" cy="1701963"/>
          </a:xfrm>
          <a:prstGeom prst="rect">
            <a:avLst/>
          </a:prstGeom>
          <a:noFill/>
          <a:ln>
            <a:noFill/>
          </a:ln>
        </p:spPr>
      </p:pic>
      <p:sp>
        <p:nvSpPr>
          <p:cNvPr id="115" name="Google Shape;115;p13"/>
          <p:cNvSpPr txBox="1"/>
          <p:nvPr>
            <p:ph idx="12" type="sldNum"/>
          </p:nvPr>
        </p:nvSpPr>
        <p:spPr>
          <a:xfrm>
            <a:off x="466432" y="6442524"/>
            <a:ext cx="2755500" cy="365100"/>
          </a:xfrm>
          <a:prstGeom prst="rect">
            <a:avLst/>
          </a:prstGeom>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2"/>
          <p:cNvSpPr/>
          <p:nvPr/>
        </p:nvSpPr>
        <p:spPr>
          <a:xfrm>
            <a:off x="2806706" y="4264152"/>
            <a:ext cx="1967346" cy="1434684"/>
          </a:xfrm>
          <a:custGeom>
            <a:pathLst>
              <a:path extrusionOk="0" h="120000" w="120000">
                <a:moveTo>
                  <a:pt x="0" y="0"/>
                </a:moveTo>
                <a:lnTo>
                  <a:pt x="120000" y="0"/>
                </a:lnTo>
                <a:lnTo>
                  <a:pt x="120000" y="120000"/>
                </a:lnTo>
                <a:lnTo>
                  <a:pt x="0" y="120000"/>
                </a:lnTo>
                <a:close/>
              </a:path>
              <a:path extrusionOk="0" fill="none" h="120000" w="120000">
                <a:moveTo>
                  <a:pt x="127956" y="0"/>
                </a:moveTo>
                <a:close/>
                <a:lnTo>
                  <a:pt x="127956" y="120000"/>
                </a:lnTo>
              </a:path>
              <a:path extrusionOk="0" fill="none" h="120000" w="120000">
                <a:moveTo>
                  <a:pt x="127956" y="34428"/>
                </a:moveTo>
                <a:lnTo>
                  <a:pt x="168599" y="-2713"/>
                </a:lnTo>
              </a:path>
            </a:pathLst>
          </a:custGeom>
          <a:solidFill>
            <a:schemeClr val="accent1"/>
          </a:solidFill>
          <a:ln cap="flat" cmpd="sng" w="12700">
            <a:solidFill>
              <a:srgbClr val="5347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0" name="Google Shape;200;p22"/>
          <p:cNvSpPr txBox="1"/>
          <p:nvPr>
            <p:ph type="title"/>
          </p:nvPr>
        </p:nvSpPr>
        <p:spPr>
          <a:xfrm>
            <a:off x="2806706" y="568345"/>
            <a:ext cx="8897565"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5B4A5B"/>
              </a:buClr>
              <a:buSzPts val="4400"/>
              <a:buFont typeface="Century Schoolbook"/>
              <a:buNone/>
            </a:pPr>
            <a:r>
              <a:rPr lang="en-US"/>
              <a:t>Softwares </a:t>
            </a:r>
            <a:r>
              <a:rPr lang="en-US" sz="2400"/>
              <a:t>- </a:t>
            </a:r>
            <a:r>
              <a:rPr lang="en-US" sz="2400"/>
              <a:t>LoopMIDI	</a:t>
            </a:r>
            <a:endParaRPr sz="2400"/>
          </a:p>
        </p:txBody>
      </p:sp>
      <p:sp>
        <p:nvSpPr>
          <p:cNvPr id="201" name="Google Shape;201;p22"/>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Autofit/>
          </a:bodyPr>
          <a:lstStyle/>
          <a:p>
            <a:pPr indent="0" lvl="0" marL="0" marR="0" rtl="0" algn="l">
              <a:lnSpc>
                <a:spcPct val="111000"/>
              </a:lnSpc>
              <a:spcBef>
                <a:spcPts val="0"/>
              </a:spcBef>
              <a:spcAft>
                <a:spcPts val="0"/>
              </a:spcAft>
              <a:buNone/>
            </a:pPr>
            <a:r>
              <a:rPr b="1" lang="en-US"/>
              <a:t>5.     </a:t>
            </a:r>
            <a:r>
              <a:rPr b="1" i="0" lang="en-US" sz="2000" u="none" cap="none" strike="noStrike">
                <a:solidFill>
                  <a:srgbClr val="5B4A5B"/>
                </a:solidFill>
                <a:latin typeface="Calibri"/>
                <a:ea typeface="Calibri"/>
                <a:cs typeface="Calibri"/>
                <a:sym typeface="Calibri"/>
              </a:rPr>
              <a:t>LoopMIDI	</a:t>
            </a:r>
            <a:endParaRPr/>
          </a:p>
          <a:p>
            <a:pPr indent="-320040" lvl="0" marL="320040" marR="0" rtl="0" algn="l">
              <a:lnSpc>
                <a:spcPct val="111000"/>
              </a:lnSpc>
              <a:spcBef>
                <a:spcPts val="930"/>
              </a:spcBef>
              <a:spcAft>
                <a:spcPts val="0"/>
              </a:spcAft>
              <a:buClr>
                <a:srgbClr val="5B4A5B"/>
              </a:buClr>
              <a:buSzPts val="2000"/>
              <a:buFont typeface="Corbel"/>
              <a:buChar char="–"/>
            </a:pPr>
            <a:r>
              <a:rPr b="0" i="0" lang="en-US" sz="2000" u="none" cap="none" strike="noStrike">
                <a:solidFill>
                  <a:srgbClr val="5B4A5B"/>
                </a:solidFill>
                <a:latin typeface="Calibri"/>
                <a:ea typeface="Calibri"/>
                <a:cs typeface="Calibri"/>
                <a:sym typeface="Calibri"/>
              </a:rPr>
              <a:t>loopMIDI is a tiny app that can create and use virtual loopback MIDI ports. </a:t>
            </a:r>
            <a:endParaRPr b="0" i="0" sz="2000" u="none" cap="none" strike="noStrike">
              <a:solidFill>
                <a:srgbClr val="5B4A5B"/>
              </a:solidFill>
              <a:latin typeface="Calibri"/>
              <a:ea typeface="Calibri"/>
              <a:cs typeface="Calibri"/>
              <a:sym typeface="Calibri"/>
            </a:endParaRPr>
          </a:p>
          <a:p>
            <a:pPr indent="-320040" lvl="0" marL="320040" marR="0" rtl="0" algn="l">
              <a:lnSpc>
                <a:spcPct val="111000"/>
              </a:lnSpc>
              <a:spcBef>
                <a:spcPts val="930"/>
              </a:spcBef>
              <a:spcAft>
                <a:spcPts val="0"/>
              </a:spcAft>
              <a:buClr>
                <a:srgbClr val="5B4A5B"/>
              </a:buClr>
              <a:buSzPts val="2000"/>
              <a:buFont typeface="Corbel"/>
              <a:buChar char="–"/>
            </a:pPr>
            <a:r>
              <a:rPr b="0" i="0" lang="en-US" sz="2000" u="none" cap="none" strike="noStrike">
                <a:solidFill>
                  <a:srgbClr val="5B4A5B"/>
                </a:solidFill>
                <a:latin typeface="Calibri"/>
                <a:ea typeface="Calibri"/>
                <a:cs typeface="Calibri"/>
                <a:sym typeface="Calibri"/>
              </a:rPr>
              <a:t>It makes use of the </a:t>
            </a:r>
            <a:r>
              <a:rPr lang="en-US">
                <a:solidFill>
                  <a:srgbClr val="6EB5BE"/>
                </a:solidFill>
              </a:rPr>
              <a:t>virtual MIDI</a:t>
            </a:r>
            <a:r>
              <a:rPr b="0" i="0" lang="en-US" sz="2000" u="none" cap="none" strike="noStrike">
                <a:solidFill>
                  <a:srgbClr val="5B4A5B"/>
                </a:solidFill>
                <a:latin typeface="Calibri"/>
                <a:ea typeface="Calibri"/>
                <a:cs typeface="Calibri"/>
                <a:sym typeface="Calibri"/>
              </a:rPr>
              <a:t> driver to create the virtual </a:t>
            </a:r>
            <a:r>
              <a:rPr b="0" i="0" lang="en-US" sz="2000" u="none" cap="none" strike="noStrike">
                <a:solidFill>
                  <a:srgbClr val="6EB5BE"/>
                </a:solidFill>
                <a:latin typeface="Calibri"/>
                <a:ea typeface="Calibri"/>
                <a:cs typeface="Calibri"/>
                <a:sym typeface="Calibri"/>
              </a:rPr>
              <a:t>ports</a:t>
            </a:r>
            <a:r>
              <a:rPr b="0" i="0" lang="en-US" sz="2000" u="none" cap="none" strike="noStrike">
                <a:solidFill>
                  <a:srgbClr val="5B4A5B"/>
                </a:solidFill>
                <a:latin typeface="Calibri"/>
                <a:ea typeface="Calibri"/>
                <a:cs typeface="Calibri"/>
                <a:sym typeface="Calibri"/>
              </a:rPr>
              <a:t>.</a:t>
            </a:r>
            <a:endParaRPr b="1" i="0" sz="2000" u="none" cap="none" strike="noStrike">
              <a:solidFill>
                <a:srgbClr val="5B4A5B"/>
              </a:solidFill>
              <a:latin typeface="Calibri"/>
              <a:ea typeface="Calibri"/>
              <a:cs typeface="Calibri"/>
              <a:sym typeface="Calibri"/>
            </a:endParaRPr>
          </a:p>
          <a:p>
            <a:pPr indent="-330200" lvl="0" marL="457200" marR="0" rtl="0" algn="l">
              <a:lnSpc>
                <a:spcPct val="111000"/>
              </a:lnSpc>
              <a:spcBef>
                <a:spcPts val="930"/>
              </a:spcBef>
              <a:spcAft>
                <a:spcPts val="0"/>
              </a:spcAft>
              <a:buClr>
                <a:srgbClr val="5B4A5B"/>
              </a:buClr>
              <a:buSzPts val="2000"/>
              <a:buFont typeface="Corbel"/>
              <a:buNone/>
            </a:pPr>
            <a:r>
              <a:t/>
            </a:r>
            <a:endParaRPr b="1" i="0" sz="2000" u="none" cap="none" strike="noStrike">
              <a:solidFill>
                <a:srgbClr val="5B4A5B"/>
              </a:solidFill>
              <a:latin typeface="Calibri"/>
              <a:ea typeface="Calibri"/>
              <a:cs typeface="Calibri"/>
              <a:sym typeface="Calibri"/>
            </a:endParaRPr>
          </a:p>
        </p:txBody>
      </p:sp>
      <p:pic>
        <p:nvPicPr>
          <p:cNvPr id="202" name="Google Shape;202;p22"/>
          <p:cNvPicPr preferRelativeResize="0"/>
          <p:nvPr/>
        </p:nvPicPr>
        <p:blipFill rotWithShape="1">
          <a:blip r:embed="rId3">
            <a:alphaModFix/>
          </a:blip>
          <a:srcRect b="0" l="0" r="0" t="0"/>
          <a:stretch/>
        </p:blipFill>
        <p:spPr>
          <a:xfrm>
            <a:off x="2808521" y="4109483"/>
            <a:ext cx="1965531" cy="1980421"/>
          </a:xfrm>
          <a:prstGeom prst="rect">
            <a:avLst/>
          </a:prstGeom>
          <a:noFill/>
          <a:ln>
            <a:noFill/>
          </a:ln>
        </p:spPr>
      </p:pic>
      <p:pic>
        <p:nvPicPr>
          <p:cNvPr id="203" name="Google Shape;203;p22"/>
          <p:cNvPicPr preferRelativeResize="0"/>
          <p:nvPr/>
        </p:nvPicPr>
        <p:blipFill rotWithShape="1">
          <a:blip r:embed="rId4">
            <a:alphaModFix/>
          </a:blip>
          <a:srcRect b="0" l="0" r="0" t="0"/>
          <a:stretch/>
        </p:blipFill>
        <p:spPr>
          <a:xfrm>
            <a:off x="5623648" y="4063303"/>
            <a:ext cx="3677370" cy="2468034"/>
          </a:xfrm>
          <a:prstGeom prst="rect">
            <a:avLst/>
          </a:prstGeom>
          <a:noFill/>
          <a:ln>
            <a:noFill/>
          </a:ln>
        </p:spPr>
      </p:pic>
      <p:sp>
        <p:nvSpPr>
          <p:cNvPr id="204" name="Google Shape;204;p22"/>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3"/>
          <p:cNvSpPr txBox="1"/>
          <p:nvPr>
            <p:ph type="title"/>
          </p:nvPr>
        </p:nvSpPr>
        <p:spPr>
          <a:xfrm>
            <a:off x="2806706" y="568345"/>
            <a:ext cx="8897565"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5B4A5B"/>
              </a:buClr>
              <a:buSzPts val="4400"/>
              <a:buFont typeface="Century Schoolbook"/>
              <a:buNone/>
            </a:pPr>
            <a:r>
              <a:rPr lang="en-US"/>
              <a:t>Softwares</a:t>
            </a:r>
            <a:r>
              <a:rPr lang="en-US" sz="2400"/>
              <a:t> - </a:t>
            </a:r>
            <a:r>
              <a:rPr lang="en-US" sz="2400"/>
              <a:t>SONAR X3 Producer</a:t>
            </a:r>
            <a:endParaRPr sz="2400"/>
          </a:p>
        </p:txBody>
      </p:sp>
      <p:sp>
        <p:nvSpPr>
          <p:cNvPr id="210" name="Google Shape;210;p23"/>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Autofit/>
          </a:bodyPr>
          <a:lstStyle/>
          <a:p>
            <a:pPr indent="0" lvl="0" marL="0" marR="0" rtl="0" algn="l">
              <a:lnSpc>
                <a:spcPct val="111000"/>
              </a:lnSpc>
              <a:spcBef>
                <a:spcPts val="0"/>
              </a:spcBef>
              <a:spcAft>
                <a:spcPts val="0"/>
              </a:spcAft>
              <a:buNone/>
            </a:pPr>
            <a:r>
              <a:rPr b="1" lang="en-US"/>
              <a:t>6.     </a:t>
            </a:r>
            <a:r>
              <a:rPr b="1" i="0" lang="en-US" sz="2000" u="none" cap="none" strike="noStrike">
                <a:solidFill>
                  <a:srgbClr val="5B4A5B"/>
                </a:solidFill>
                <a:latin typeface="Calibri"/>
                <a:ea typeface="Calibri"/>
                <a:cs typeface="Calibri"/>
                <a:sym typeface="Calibri"/>
              </a:rPr>
              <a:t>SONAR X3 Producer</a:t>
            </a:r>
            <a:endParaRPr/>
          </a:p>
          <a:p>
            <a:pPr indent="-320040" lvl="0" marL="320040" marR="0" rtl="0" algn="l">
              <a:lnSpc>
                <a:spcPct val="111000"/>
              </a:lnSpc>
              <a:spcBef>
                <a:spcPts val="930"/>
              </a:spcBef>
              <a:spcAft>
                <a:spcPts val="0"/>
              </a:spcAft>
              <a:buClr>
                <a:srgbClr val="5B4A5B"/>
              </a:buClr>
              <a:buSzPts val="2000"/>
              <a:buFont typeface="Corbel"/>
              <a:buChar char="–"/>
            </a:pPr>
            <a:r>
              <a:rPr b="0" i="0" lang="en-US" sz="2000" u="none" cap="none" strike="noStrike">
                <a:solidFill>
                  <a:srgbClr val="5B4A5B"/>
                </a:solidFill>
                <a:latin typeface="Calibri"/>
                <a:ea typeface="Calibri"/>
                <a:cs typeface="Calibri"/>
                <a:sym typeface="Calibri"/>
              </a:rPr>
              <a:t>SONAR X3 Producer is Cakewalk’s flagship </a:t>
            </a:r>
            <a:r>
              <a:rPr b="0" i="0" lang="en-US" sz="2000" u="none" cap="none" strike="noStrike">
                <a:solidFill>
                  <a:srgbClr val="6EB5BE"/>
                </a:solidFill>
                <a:latin typeface="Calibri"/>
                <a:ea typeface="Calibri"/>
                <a:cs typeface="Calibri"/>
                <a:sym typeface="Calibri"/>
              </a:rPr>
              <a:t>DAW</a:t>
            </a:r>
            <a:r>
              <a:rPr b="0" i="0" lang="en-US" sz="2000" u="none" cap="none" strike="noStrike">
                <a:solidFill>
                  <a:srgbClr val="5B4A5B"/>
                </a:solidFill>
                <a:latin typeface="Calibri"/>
                <a:ea typeface="Calibri"/>
                <a:cs typeface="Calibri"/>
                <a:sym typeface="Calibri"/>
              </a:rPr>
              <a:t> (digital audio workstation).</a:t>
            </a:r>
            <a:endParaRPr b="0" i="0" sz="2000" u="none" cap="none" strike="noStrike">
              <a:solidFill>
                <a:srgbClr val="5B4A5B"/>
              </a:solidFill>
              <a:latin typeface="Calibri"/>
              <a:ea typeface="Calibri"/>
              <a:cs typeface="Calibri"/>
              <a:sym typeface="Calibri"/>
            </a:endParaRPr>
          </a:p>
          <a:p>
            <a:pPr indent="-320040" lvl="0" marL="320040" marR="0" rtl="0" algn="l">
              <a:lnSpc>
                <a:spcPct val="111000"/>
              </a:lnSpc>
              <a:spcBef>
                <a:spcPts val="930"/>
              </a:spcBef>
              <a:spcAft>
                <a:spcPts val="0"/>
              </a:spcAft>
              <a:buClr>
                <a:srgbClr val="5B4A5B"/>
              </a:buClr>
              <a:buSzPts val="2000"/>
              <a:buFont typeface="Corbel"/>
              <a:buChar char="–"/>
            </a:pPr>
            <a:r>
              <a:rPr b="0" i="0" lang="en-US" sz="2000" u="none" cap="none" strike="noStrike">
                <a:solidFill>
                  <a:srgbClr val="5B4A5B"/>
                </a:solidFill>
                <a:latin typeface="Calibri"/>
                <a:ea typeface="Calibri"/>
                <a:cs typeface="Calibri"/>
                <a:sym typeface="Calibri"/>
              </a:rPr>
              <a:t>This program used to create and record with unlimited audio and MIDI tracks (Piano keys)</a:t>
            </a:r>
            <a:endParaRPr b="0" i="0" sz="2000" u="none" cap="none" strike="noStrike">
              <a:solidFill>
                <a:srgbClr val="5B4A5B"/>
              </a:solidFill>
              <a:latin typeface="Calibri"/>
              <a:ea typeface="Calibri"/>
              <a:cs typeface="Calibri"/>
              <a:sym typeface="Calibri"/>
            </a:endParaRPr>
          </a:p>
        </p:txBody>
      </p:sp>
      <p:pic>
        <p:nvPicPr>
          <p:cNvPr id="211" name="Google Shape;211;p23"/>
          <p:cNvPicPr preferRelativeResize="0"/>
          <p:nvPr/>
        </p:nvPicPr>
        <p:blipFill rotWithShape="1">
          <a:blip r:embed="rId3">
            <a:alphaModFix/>
          </a:blip>
          <a:srcRect b="0" l="0" r="0" t="0"/>
          <a:stretch/>
        </p:blipFill>
        <p:spPr>
          <a:xfrm>
            <a:off x="1551801" y="4470426"/>
            <a:ext cx="2609289" cy="1962075"/>
          </a:xfrm>
          <a:prstGeom prst="rect">
            <a:avLst/>
          </a:prstGeom>
          <a:noFill/>
          <a:ln>
            <a:noFill/>
          </a:ln>
        </p:spPr>
      </p:pic>
      <p:pic>
        <p:nvPicPr>
          <p:cNvPr id="212" name="Google Shape;212;p23"/>
          <p:cNvPicPr preferRelativeResize="0"/>
          <p:nvPr/>
        </p:nvPicPr>
        <p:blipFill rotWithShape="1">
          <a:blip r:embed="rId4">
            <a:alphaModFix/>
          </a:blip>
          <a:srcRect b="5481" l="0" r="0" t="0"/>
          <a:stretch/>
        </p:blipFill>
        <p:spPr>
          <a:xfrm>
            <a:off x="5384608" y="4000545"/>
            <a:ext cx="4818592" cy="2561891"/>
          </a:xfrm>
          <a:prstGeom prst="rect">
            <a:avLst/>
          </a:prstGeom>
          <a:noFill/>
          <a:ln>
            <a:noFill/>
          </a:ln>
        </p:spPr>
      </p:pic>
      <p:sp>
        <p:nvSpPr>
          <p:cNvPr id="213" name="Google Shape;213;p23"/>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4"/>
          <p:cNvSpPr txBox="1"/>
          <p:nvPr>
            <p:ph type="title"/>
          </p:nvPr>
        </p:nvSpPr>
        <p:spPr>
          <a:xfrm>
            <a:off x="2806700" y="568349"/>
            <a:ext cx="8897700" cy="1101000"/>
          </a:xfrm>
          <a:prstGeom prst="rect">
            <a:avLst/>
          </a:prstGeom>
        </p:spPr>
        <p:txBody>
          <a:bodyPr anchorCtr="0" anchor="t" bIns="45700" lIns="91425" spcFirstLastPara="1" rIns="91425" wrap="square" tIns="45700">
            <a:noAutofit/>
          </a:bodyPr>
          <a:lstStyle/>
          <a:p>
            <a:pPr indent="0" lvl="0" marL="0" rtl="0">
              <a:lnSpc>
                <a:spcPct val="100000"/>
              </a:lnSpc>
              <a:spcBef>
                <a:spcPts val="0"/>
              </a:spcBef>
              <a:spcAft>
                <a:spcPts val="0"/>
              </a:spcAft>
              <a:buNone/>
            </a:pPr>
            <a:r>
              <a:rPr lang="en-US"/>
              <a:t>Softwares</a:t>
            </a:r>
            <a:r>
              <a:rPr lang="en-US" sz="2400"/>
              <a:t> - </a:t>
            </a:r>
            <a:r>
              <a:rPr lang="en-US" sz="2400">
                <a:solidFill>
                  <a:schemeClr val="dk1"/>
                </a:solidFill>
              </a:rPr>
              <a:t>Adobe Audition CS6</a:t>
            </a:r>
            <a:endParaRPr sz="2400"/>
          </a:p>
        </p:txBody>
      </p:sp>
      <p:sp>
        <p:nvSpPr>
          <p:cNvPr id="220" name="Google Shape;220;p24"/>
          <p:cNvSpPr txBox="1"/>
          <p:nvPr>
            <p:ph idx="1" type="body"/>
          </p:nvPr>
        </p:nvSpPr>
        <p:spPr>
          <a:xfrm>
            <a:off x="2918450" y="2438400"/>
            <a:ext cx="8674200" cy="1508100"/>
          </a:xfrm>
          <a:prstGeom prst="rect">
            <a:avLst/>
          </a:prstGeom>
        </p:spPr>
        <p:txBody>
          <a:bodyPr anchorCtr="0" anchor="t" bIns="45700" lIns="91425" spcFirstLastPara="1" rIns="91425" wrap="square" tIns="45700">
            <a:noAutofit/>
          </a:bodyPr>
          <a:lstStyle/>
          <a:p>
            <a:pPr indent="-355600" lvl="0" marL="457200" rtl="0">
              <a:spcBef>
                <a:spcPts val="930"/>
              </a:spcBef>
              <a:spcAft>
                <a:spcPts val="0"/>
              </a:spcAft>
              <a:buSzPts val="2000"/>
              <a:buChar char="-"/>
            </a:pPr>
            <a:r>
              <a:rPr lang="en-US"/>
              <a:t>To Adjust some pitch of Thai Xylophone sounds.</a:t>
            </a:r>
            <a:endParaRPr/>
          </a:p>
          <a:p>
            <a:pPr indent="0" lvl="0" marL="0" rtl="0">
              <a:spcBef>
                <a:spcPts val="930"/>
              </a:spcBef>
              <a:spcAft>
                <a:spcPts val="0"/>
              </a:spcAft>
              <a:buNone/>
            </a:pPr>
            <a:r>
              <a:t/>
            </a:r>
            <a:endParaRPr/>
          </a:p>
        </p:txBody>
      </p:sp>
      <p:pic>
        <p:nvPicPr>
          <p:cNvPr id="221" name="Google Shape;221;p24"/>
          <p:cNvPicPr preferRelativeResize="0"/>
          <p:nvPr/>
        </p:nvPicPr>
        <p:blipFill>
          <a:blip r:embed="rId3">
            <a:alphaModFix/>
          </a:blip>
          <a:stretch>
            <a:fillRect/>
          </a:stretch>
        </p:blipFill>
        <p:spPr>
          <a:xfrm>
            <a:off x="4670600" y="3351700"/>
            <a:ext cx="5898802" cy="3318049"/>
          </a:xfrm>
          <a:prstGeom prst="rect">
            <a:avLst/>
          </a:prstGeom>
          <a:noFill/>
          <a:ln>
            <a:noFill/>
          </a:ln>
        </p:spPr>
      </p:pic>
      <p:sp>
        <p:nvSpPr>
          <p:cNvPr id="222" name="Google Shape;222;p24"/>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23" name="Google Shape;223;p24"/>
          <p:cNvPicPr preferRelativeResize="0"/>
          <p:nvPr/>
        </p:nvPicPr>
        <p:blipFill>
          <a:blip r:embed="rId4">
            <a:alphaModFix/>
          </a:blip>
          <a:stretch>
            <a:fillRect/>
          </a:stretch>
        </p:blipFill>
        <p:spPr>
          <a:xfrm>
            <a:off x="1386925" y="3736250"/>
            <a:ext cx="1709475" cy="1709475"/>
          </a:xfrm>
          <a:prstGeom prst="rect">
            <a:avLst/>
          </a:prstGeom>
          <a:noFill/>
          <a:ln>
            <a:noFill/>
          </a:ln>
        </p:spPr>
      </p:pic>
      <p:cxnSp>
        <p:nvCxnSpPr>
          <p:cNvPr id="224" name="Google Shape;224;p24"/>
          <p:cNvCxnSpPr>
            <a:stCxn id="223" idx="3"/>
          </p:cNvCxnSpPr>
          <p:nvPr/>
        </p:nvCxnSpPr>
        <p:spPr>
          <a:xfrm flipH="1" rot="10800000">
            <a:off x="3096399" y="3413787"/>
            <a:ext cx="1566600" cy="1177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5"/>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rtl="0">
              <a:lnSpc>
                <a:spcPct val="100000"/>
              </a:lnSpc>
              <a:spcBef>
                <a:spcPts val="0"/>
              </a:spcBef>
              <a:spcAft>
                <a:spcPts val="0"/>
              </a:spcAft>
              <a:buNone/>
            </a:pPr>
            <a:r>
              <a:rPr lang="en-US"/>
              <a:t>Softwares</a:t>
            </a:r>
            <a:r>
              <a:rPr lang="en-US" sz="2400"/>
              <a:t> - </a:t>
            </a:r>
            <a:r>
              <a:rPr lang="en-US" sz="2400">
                <a:solidFill>
                  <a:schemeClr val="dk1"/>
                </a:solidFill>
              </a:rPr>
              <a:t>OBS &amp; oCam</a:t>
            </a:r>
            <a:endParaRPr sz="2400"/>
          </a:p>
        </p:txBody>
      </p:sp>
      <p:sp>
        <p:nvSpPr>
          <p:cNvPr id="231" name="Google Shape;231;p25"/>
          <p:cNvSpPr txBox="1"/>
          <p:nvPr>
            <p:ph idx="1" type="body"/>
          </p:nvPr>
        </p:nvSpPr>
        <p:spPr>
          <a:xfrm>
            <a:off x="2933700" y="2543700"/>
            <a:ext cx="7929300" cy="865500"/>
          </a:xfrm>
          <a:prstGeom prst="rect">
            <a:avLst/>
          </a:prstGeom>
          <a:noFill/>
          <a:ln>
            <a:noFill/>
          </a:ln>
        </p:spPr>
        <p:txBody>
          <a:bodyPr anchorCtr="0" anchor="t" bIns="45700" lIns="91425" spcFirstLastPara="1" rIns="91425" wrap="square" tIns="45700">
            <a:noAutofit/>
          </a:bodyPr>
          <a:lstStyle/>
          <a:p>
            <a:pPr indent="0" lvl="0" marL="0">
              <a:spcBef>
                <a:spcPts val="930"/>
              </a:spcBef>
              <a:spcAft>
                <a:spcPts val="0"/>
              </a:spcAft>
              <a:buNone/>
            </a:pPr>
            <a:r>
              <a:rPr lang="en-US">
                <a:solidFill>
                  <a:srgbClr val="741B47"/>
                </a:solidFill>
              </a:rPr>
              <a:t>8.     </a:t>
            </a:r>
            <a:r>
              <a:rPr b="1" lang="en-US">
                <a:solidFill>
                  <a:srgbClr val="741B47"/>
                </a:solidFill>
              </a:rPr>
              <a:t>OBS and oCam </a:t>
            </a:r>
            <a:r>
              <a:rPr lang="en-US">
                <a:solidFill>
                  <a:srgbClr val="741B47"/>
                </a:solidFill>
              </a:rPr>
              <a:t>are </a:t>
            </a:r>
            <a:r>
              <a:rPr lang="en-US">
                <a:solidFill>
                  <a:srgbClr val="741B47"/>
                </a:solidFill>
              </a:rPr>
              <a:t>free and open source software for captures and </a:t>
            </a:r>
            <a:r>
              <a:rPr lang="en-US">
                <a:solidFill>
                  <a:srgbClr val="6FA8DC"/>
                </a:solidFill>
              </a:rPr>
              <a:t>records onscreen </a:t>
            </a:r>
            <a:r>
              <a:rPr lang="en-US">
                <a:solidFill>
                  <a:srgbClr val="741B47"/>
                </a:solidFill>
              </a:rPr>
              <a:t>images, video and audio. </a:t>
            </a:r>
            <a:endParaRPr>
              <a:solidFill>
                <a:srgbClr val="741B47"/>
              </a:solidFill>
            </a:endParaRPr>
          </a:p>
        </p:txBody>
      </p:sp>
      <p:pic>
        <p:nvPicPr>
          <p:cNvPr id="232" name="Google Shape;232;p25"/>
          <p:cNvPicPr preferRelativeResize="0"/>
          <p:nvPr/>
        </p:nvPicPr>
        <p:blipFill>
          <a:blip r:embed="rId3">
            <a:alphaModFix/>
          </a:blip>
          <a:stretch>
            <a:fillRect/>
          </a:stretch>
        </p:blipFill>
        <p:spPr>
          <a:xfrm>
            <a:off x="7346875" y="3680195"/>
            <a:ext cx="2628900" cy="2392530"/>
          </a:xfrm>
          <a:prstGeom prst="rect">
            <a:avLst/>
          </a:prstGeom>
          <a:noFill/>
          <a:ln>
            <a:noFill/>
          </a:ln>
        </p:spPr>
      </p:pic>
      <p:pic>
        <p:nvPicPr>
          <p:cNvPr id="233" name="Google Shape;233;p25"/>
          <p:cNvPicPr preferRelativeResize="0"/>
          <p:nvPr/>
        </p:nvPicPr>
        <p:blipFill>
          <a:blip r:embed="rId4">
            <a:alphaModFix/>
          </a:blip>
          <a:stretch>
            <a:fillRect/>
          </a:stretch>
        </p:blipFill>
        <p:spPr>
          <a:xfrm>
            <a:off x="1903025" y="3823950"/>
            <a:ext cx="4210049" cy="2105025"/>
          </a:xfrm>
          <a:prstGeom prst="rect">
            <a:avLst/>
          </a:prstGeom>
          <a:noFill/>
          <a:ln>
            <a:noFill/>
          </a:ln>
        </p:spPr>
      </p:pic>
      <p:sp>
        <p:nvSpPr>
          <p:cNvPr id="234" name="Google Shape;234;p25"/>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6"/>
          <p:cNvSpPr txBox="1"/>
          <p:nvPr>
            <p:ph type="title"/>
          </p:nvPr>
        </p:nvSpPr>
        <p:spPr>
          <a:xfrm>
            <a:off x="3162301" y="1830579"/>
            <a:ext cx="5859600" cy="1841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a:p>
            <a:pPr indent="0" lvl="0" marL="0">
              <a:spcBef>
                <a:spcPts val="0"/>
              </a:spcBef>
              <a:spcAft>
                <a:spcPts val="0"/>
              </a:spcAft>
              <a:buNone/>
            </a:pPr>
            <a:r>
              <a:rPr lang="en-US"/>
              <a:t>Methodology</a:t>
            </a:r>
            <a:endParaRPr/>
          </a:p>
        </p:txBody>
      </p:sp>
      <p:sp>
        <p:nvSpPr>
          <p:cNvPr id="241" name="Google Shape;241;p26"/>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27"/>
          <p:cNvSpPr txBox="1"/>
          <p:nvPr>
            <p:ph type="title"/>
          </p:nvPr>
        </p:nvSpPr>
        <p:spPr>
          <a:xfrm>
            <a:off x="1173350" y="401675"/>
            <a:ext cx="46941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Methodology of Virtual Piano</a:t>
            </a:r>
            <a:endParaRPr/>
          </a:p>
        </p:txBody>
      </p:sp>
      <p:sp>
        <p:nvSpPr>
          <p:cNvPr id="248" name="Google Shape;248;p27"/>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49" name="Google Shape;249;p27"/>
          <p:cNvPicPr preferRelativeResize="0"/>
          <p:nvPr/>
        </p:nvPicPr>
        <p:blipFill>
          <a:blip r:embed="rId3">
            <a:alphaModFix/>
          </a:blip>
          <a:stretch>
            <a:fillRect/>
          </a:stretch>
        </p:blipFill>
        <p:spPr>
          <a:xfrm>
            <a:off x="6235975" y="291637"/>
            <a:ext cx="4835250" cy="6274725"/>
          </a:xfrm>
          <a:prstGeom prst="rect">
            <a:avLst/>
          </a:prstGeom>
          <a:noFill/>
          <a:ln>
            <a:noFill/>
          </a:ln>
        </p:spPr>
      </p:pic>
      <p:pic>
        <p:nvPicPr>
          <p:cNvPr id="250" name="Google Shape;250;p27"/>
          <p:cNvPicPr preferRelativeResize="0"/>
          <p:nvPr/>
        </p:nvPicPr>
        <p:blipFill rotWithShape="1">
          <a:blip r:embed="rId4">
            <a:alphaModFix/>
          </a:blip>
          <a:srcRect b="11793" l="8870" r="13585" t="0"/>
          <a:stretch/>
        </p:blipFill>
        <p:spPr>
          <a:xfrm>
            <a:off x="532550" y="2692700"/>
            <a:ext cx="5214600" cy="33367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8"/>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Piano Hand Skeleton Tracking</a:t>
            </a:r>
            <a:endParaRPr/>
          </a:p>
        </p:txBody>
      </p:sp>
      <p:sp>
        <p:nvSpPr>
          <p:cNvPr id="257" name="Google Shape;257;p28"/>
          <p:cNvSpPr txBox="1"/>
          <p:nvPr>
            <p:ph idx="1" type="body"/>
          </p:nvPr>
        </p:nvSpPr>
        <p:spPr>
          <a:xfrm>
            <a:off x="5448125" y="2438400"/>
            <a:ext cx="6256200" cy="3651600"/>
          </a:xfrm>
          <a:prstGeom prst="rect">
            <a:avLst/>
          </a:prstGeom>
        </p:spPr>
        <p:txBody>
          <a:bodyPr anchorCtr="0" anchor="t" bIns="45700" lIns="91425" spcFirstLastPara="1" rIns="91425" wrap="square" tIns="45700">
            <a:noAutofit/>
          </a:bodyPr>
          <a:lstStyle/>
          <a:p>
            <a:pPr indent="457200" lvl="0" marL="0" rtl="0" algn="just">
              <a:lnSpc>
                <a:spcPct val="160000"/>
              </a:lnSpc>
              <a:spcBef>
                <a:spcPts val="300"/>
              </a:spcBef>
              <a:spcAft>
                <a:spcPts val="0"/>
              </a:spcAft>
              <a:buClr>
                <a:schemeClr val="dk1"/>
              </a:buClr>
              <a:buSzPts val="1100"/>
              <a:buFont typeface="Arial"/>
              <a:buNone/>
            </a:pPr>
            <a:r>
              <a:rPr lang="en-US" sz="1800">
                <a:solidFill>
                  <a:srgbClr val="741B47"/>
                </a:solidFill>
                <a:highlight>
                  <a:srgbClr val="FFFFFF"/>
                </a:highlight>
              </a:rPr>
              <a:t>Since inertial sensors are tracking only rotations, the rotations have to be applied to some hand skeleton in order to get proper output. To get precise output (for example to be able to touch the fingertips), the hand skeleton has to be properly scaled to match the real hand. For this purpose manual measurement of the hand or automatic measurement extraction can be used.</a:t>
            </a:r>
            <a:endParaRPr sz="1800">
              <a:solidFill>
                <a:srgbClr val="741B47"/>
              </a:solidFill>
              <a:highlight>
                <a:srgbClr val="FFFFFF"/>
              </a:highlight>
            </a:endParaRPr>
          </a:p>
          <a:p>
            <a:pPr indent="0" lvl="0" marL="0">
              <a:spcBef>
                <a:spcPts val="930"/>
              </a:spcBef>
              <a:spcAft>
                <a:spcPts val="0"/>
              </a:spcAft>
              <a:buNone/>
            </a:pPr>
            <a:r>
              <a:t/>
            </a:r>
            <a:endParaRPr/>
          </a:p>
        </p:txBody>
      </p:sp>
      <p:pic>
        <p:nvPicPr>
          <p:cNvPr id="258" name="Google Shape;258;p28"/>
          <p:cNvPicPr preferRelativeResize="0"/>
          <p:nvPr/>
        </p:nvPicPr>
        <p:blipFill rotWithShape="1">
          <a:blip r:embed="rId3">
            <a:alphaModFix/>
          </a:blip>
          <a:srcRect b="22978" l="11681" r="35981" t="15117"/>
          <a:stretch/>
        </p:blipFill>
        <p:spPr>
          <a:xfrm>
            <a:off x="561001" y="2302386"/>
            <a:ext cx="4642050" cy="3923626"/>
          </a:xfrm>
          <a:prstGeom prst="rect">
            <a:avLst/>
          </a:prstGeom>
          <a:noFill/>
          <a:ln>
            <a:noFill/>
          </a:ln>
        </p:spPr>
      </p:pic>
      <p:sp>
        <p:nvSpPr>
          <p:cNvPr id="259" name="Google Shape;259;p28"/>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60" name="Google Shape;260;p28"/>
          <p:cNvPicPr preferRelativeResize="0"/>
          <p:nvPr/>
        </p:nvPicPr>
        <p:blipFill rotWithShape="1">
          <a:blip r:embed="rId4">
            <a:alphaModFix/>
          </a:blip>
          <a:srcRect b="0" l="0" r="0" t="0"/>
          <a:stretch/>
        </p:blipFill>
        <p:spPr>
          <a:xfrm>
            <a:off x="561001" y="0"/>
            <a:ext cx="2051000" cy="205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29"/>
          <p:cNvSpPr txBox="1"/>
          <p:nvPr>
            <p:ph type="title"/>
          </p:nvPr>
        </p:nvSpPr>
        <p:spPr>
          <a:xfrm>
            <a:off x="5597100" y="1276875"/>
            <a:ext cx="6099600" cy="7632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Guitar Hand Tracking</a:t>
            </a:r>
            <a:endParaRPr/>
          </a:p>
        </p:txBody>
      </p:sp>
      <p:sp>
        <p:nvSpPr>
          <p:cNvPr id="267" name="Google Shape;267;p29"/>
          <p:cNvSpPr txBox="1"/>
          <p:nvPr>
            <p:ph idx="1" type="body"/>
          </p:nvPr>
        </p:nvSpPr>
        <p:spPr>
          <a:xfrm>
            <a:off x="5744550" y="2040075"/>
            <a:ext cx="5804700" cy="1703400"/>
          </a:xfrm>
          <a:prstGeom prst="rect">
            <a:avLst/>
          </a:prstGeom>
        </p:spPr>
        <p:txBody>
          <a:bodyPr anchorCtr="0" anchor="t" bIns="45700" lIns="91425" spcFirstLastPara="1" rIns="91425" wrap="square" tIns="45700">
            <a:noAutofit/>
          </a:bodyPr>
          <a:lstStyle/>
          <a:p>
            <a:pPr indent="457200" lvl="0" marL="0" algn="just">
              <a:spcBef>
                <a:spcPts val="930"/>
              </a:spcBef>
              <a:spcAft>
                <a:spcPts val="0"/>
              </a:spcAft>
              <a:buNone/>
            </a:pPr>
            <a:r>
              <a:rPr lang="en-US"/>
              <a:t>For the </a:t>
            </a:r>
            <a:r>
              <a:rPr lang="en-US"/>
              <a:t>virtual</a:t>
            </a:r>
            <a:r>
              <a:rPr lang="en-US"/>
              <a:t> guitar. we implement the program to track joint of the body by processing 3 software. Our program provides many actions which we can control the sound. For example, when a user hold all fingers down, the program will generate the sound according to specific chords.</a:t>
            </a:r>
            <a:endParaRPr/>
          </a:p>
        </p:txBody>
      </p:sp>
      <p:pic>
        <p:nvPicPr>
          <p:cNvPr id="268" name="Google Shape;268;p29"/>
          <p:cNvPicPr preferRelativeResize="0"/>
          <p:nvPr/>
        </p:nvPicPr>
        <p:blipFill>
          <a:blip r:embed="rId3">
            <a:alphaModFix/>
          </a:blip>
          <a:stretch>
            <a:fillRect/>
          </a:stretch>
        </p:blipFill>
        <p:spPr>
          <a:xfrm>
            <a:off x="7115850" y="4320179"/>
            <a:ext cx="3062100" cy="2537823"/>
          </a:xfrm>
          <a:prstGeom prst="rect">
            <a:avLst/>
          </a:prstGeom>
          <a:noFill/>
          <a:ln>
            <a:noFill/>
          </a:ln>
        </p:spPr>
      </p:pic>
      <p:pic>
        <p:nvPicPr>
          <p:cNvPr id="269" name="Google Shape;269;p29"/>
          <p:cNvPicPr preferRelativeResize="0"/>
          <p:nvPr/>
        </p:nvPicPr>
        <p:blipFill>
          <a:blip r:embed="rId4">
            <a:alphaModFix/>
          </a:blip>
          <a:stretch>
            <a:fillRect/>
          </a:stretch>
        </p:blipFill>
        <p:spPr>
          <a:xfrm>
            <a:off x="381000" y="565609"/>
            <a:ext cx="5060025" cy="5874516"/>
          </a:xfrm>
          <a:prstGeom prst="rect">
            <a:avLst/>
          </a:prstGeom>
          <a:noFill/>
          <a:ln>
            <a:noFill/>
          </a:ln>
        </p:spPr>
      </p:pic>
      <p:sp>
        <p:nvSpPr>
          <p:cNvPr id="270" name="Google Shape;270;p29"/>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71" name="Google Shape;271;p29"/>
          <p:cNvPicPr preferRelativeResize="0"/>
          <p:nvPr/>
        </p:nvPicPr>
        <p:blipFill>
          <a:blip r:embed="rId5">
            <a:alphaModFix/>
          </a:blip>
          <a:stretch>
            <a:fillRect/>
          </a:stretch>
        </p:blipFill>
        <p:spPr>
          <a:xfrm>
            <a:off x="3305200" y="811850"/>
            <a:ext cx="1799350" cy="113370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30"/>
          <p:cNvSpPr txBox="1"/>
          <p:nvPr>
            <p:ph type="title"/>
          </p:nvPr>
        </p:nvSpPr>
        <p:spPr>
          <a:xfrm>
            <a:off x="2806700" y="568351"/>
            <a:ext cx="8897700" cy="15315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Drum Hand Tracking</a:t>
            </a:r>
            <a:endParaRPr/>
          </a:p>
        </p:txBody>
      </p:sp>
      <p:sp>
        <p:nvSpPr>
          <p:cNvPr id="278" name="Google Shape;278;p30"/>
          <p:cNvSpPr txBox="1"/>
          <p:nvPr>
            <p:ph idx="1" type="body"/>
          </p:nvPr>
        </p:nvSpPr>
        <p:spPr>
          <a:xfrm>
            <a:off x="6537800" y="2351025"/>
            <a:ext cx="5166600" cy="3651600"/>
          </a:xfrm>
          <a:prstGeom prst="rect">
            <a:avLst/>
          </a:prstGeom>
        </p:spPr>
        <p:txBody>
          <a:bodyPr anchorCtr="0" anchor="t" bIns="45700" lIns="91425" spcFirstLastPara="1" rIns="91425" wrap="square" tIns="45700">
            <a:noAutofit/>
          </a:bodyPr>
          <a:lstStyle/>
          <a:p>
            <a:pPr indent="0" lvl="0" marL="0">
              <a:spcBef>
                <a:spcPts val="930"/>
              </a:spcBef>
              <a:spcAft>
                <a:spcPts val="0"/>
              </a:spcAft>
              <a:buNone/>
            </a:pPr>
            <a:r>
              <a:rPr lang="en-US"/>
              <a:t>We use Virtual Studio2015 for implement program and Kinect V.2 . For the drum, there are 4 sounds according to the position of user’s hand.</a:t>
            </a:r>
            <a:endParaRPr/>
          </a:p>
        </p:txBody>
      </p:sp>
      <p:pic>
        <p:nvPicPr>
          <p:cNvPr id="279" name="Google Shape;279;p30"/>
          <p:cNvPicPr preferRelativeResize="0"/>
          <p:nvPr/>
        </p:nvPicPr>
        <p:blipFill rotWithShape="1">
          <a:blip r:embed="rId3">
            <a:alphaModFix/>
          </a:blip>
          <a:srcRect b="0" l="3060" r="22826" t="4159"/>
          <a:stretch/>
        </p:blipFill>
        <p:spPr>
          <a:xfrm>
            <a:off x="643175" y="2612150"/>
            <a:ext cx="5574076" cy="3483838"/>
          </a:xfrm>
          <a:prstGeom prst="rect">
            <a:avLst/>
          </a:prstGeom>
          <a:noFill/>
          <a:ln>
            <a:noFill/>
          </a:ln>
        </p:spPr>
      </p:pic>
      <p:sp>
        <p:nvSpPr>
          <p:cNvPr id="280" name="Google Shape;280;p30"/>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81" name="Google Shape;281;p30"/>
          <p:cNvPicPr preferRelativeResize="0"/>
          <p:nvPr/>
        </p:nvPicPr>
        <p:blipFill>
          <a:blip r:embed="rId4">
            <a:alphaModFix/>
          </a:blip>
          <a:stretch>
            <a:fillRect/>
          </a:stretch>
        </p:blipFill>
        <p:spPr>
          <a:xfrm>
            <a:off x="768300" y="571500"/>
            <a:ext cx="1728000" cy="1088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1"/>
          <p:cNvSpPr txBox="1"/>
          <p:nvPr>
            <p:ph type="title"/>
          </p:nvPr>
        </p:nvSpPr>
        <p:spPr>
          <a:xfrm>
            <a:off x="0" y="368750"/>
            <a:ext cx="12192000" cy="839100"/>
          </a:xfrm>
          <a:prstGeom prst="rect">
            <a:avLst/>
          </a:prstGeom>
        </p:spPr>
        <p:txBody>
          <a:bodyPr anchorCtr="0" anchor="t" bIns="45700" lIns="91425" spcFirstLastPara="1" rIns="91425" wrap="square" tIns="45700">
            <a:noAutofit/>
          </a:bodyPr>
          <a:lstStyle/>
          <a:p>
            <a:pPr indent="0" lvl="0" marL="0" algn="ctr">
              <a:spcBef>
                <a:spcPts val="0"/>
              </a:spcBef>
              <a:spcAft>
                <a:spcPts val="0"/>
              </a:spcAft>
              <a:buNone/>
            </a:pPr>
            <a:r>
              <a:rPr lang="en-US"/>
              <a:t>Ranat ek - Methodology</a:t>
            </a:r>
            <a:endParaRPr/>
          </a:p>
        </p:txBody>
      </p:sp>
      <p:sp>
        <p:nvSpPr>
          <p:cNvPr id="288" name="Google Shape;288;p31"/>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89" name="Google Shape;289;p31"/>
          <p:cNvPicPr preferRelativeResize="0"/>
          <p:nvPr/>
        </p:nvPicPr>
        <p:blipFill>
          <a:blip r:embed="rId3">
            <a:alphaModFix/>
          </a:blip>
          <a:stretch>
            <a:fillRect/>
          </a:stretch>
        </p:blipFill>
        <p:spPr>
          <a:xfrm>
            <a:off x="10006800" y="255925"/>
            <a:ext cx="1689901" cy="1064750"/>
          </a:xfrm>
          <a:prstGeom prst="rect">
            <a:avLst/>
          </a:prstGeom>
          <a:noFill/>
          <a:ln>
            <a:noFill/>
          </a:ln>
        </p:spPr>
      </p:pic>
      <p:pic>
        <p:nvPicPr>
          <p:cNvPr id="290" name="Google Shape;290;p31"/>
          <p:cNvPicPr preferRelativeResize="0"/>
          <p:nvPr/>
        </p:nvPicPr>
        <p:blipFill>
          <a:blip r:embed="rId4">
            <a:alphaModFix/>
          </a:blip>
          <a:stretch>
            <a:fillRect/>
          </a:stretch>
        </p:blipFill>
        <p:spPr>
          <a:xfrm>
            <a:off x="152400" y="1473075"/>
            <a:ext cx="11887202" cy="45995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4"/>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Outline</a:t>
            </a:r>
            <a:endParaRPr/>
          </a:p>
        </p:txBody>
      </p:sp>
      <p:sp>
        <p:nvSpPr>
          <p:cNvPr id="122" name="Google Shape;122;p14"/>
          <p:cNvSpPr txBox="1"/>
          <p:nvPr>
            <p:ph idx="1" type="body"/>
          </p:nvPr>
        </p:nvSpPr>
        <p:spPr>
          <a:xfrm>
            <a:off x="2933700" y="2438400"/>
            <a:ext cx="8770500" cy="3651600"/>
          </a:xfrm>
          <a:prstGeom prst="rect">
            <a:avLst/>
          </a:prstGeom>
        </p:spPr>
        <p:txBody>
          <a:bodyPr anchorCtr="0" anchor="t" bIns="45700" lIns="91425" spcFirstLastPara="1" rIns="91425" wrap="square" tIns="45700">
            <a:noAutofit/>
          </a:bodyPr>
          <a:lstStyle/>
          <a:p>
            <a:pPr indent="-419100" lvl="0" marL="457200" rtl="0">
              <a:lnSpc>
                <a:spcPct val="115000"/>
              </a:lnSpc>
              <a:spcBef>
                <a:spcPts val="930"/>
              </a:spcBef>
              <a:spcAft>
                <a:spcPts val="0"/>
              </a:spcAft>
              <a:buSzPts val="3000"/>
              <a:buAutoNum type="arabicPeriod"/>
            </a:pPr>
            <a:r>
              <a:rPr lang="en-US" sz="3000"/>
              <a:t>Motivation</a:t>
            </a:r>
            <a:endParaRPr sz="3000"/>
          </a:p>
          <a:p>
            <a:pPr indent="-419100" lvl="0" marL="457200" rtl="0">
              <a:lnSpc>
                <a:spcPct val="115000"/>
              </a:lnSpc>
              <a:spcBef>
                <a:spcPts val="0"/>
              </a:spcBef>
              <a:spcAft>
                <a:spcPts val="0"/>
              </a:spcAft>
              <a:buSzPts val="3000"/>
              <a:buAutoNum type="arabicPeriod"/>
            </a:pPr>
            <a:r>
              <a:rPr lang="en-US" sz="3000"/>
              <a:t>Hardwares and Softwares required</a:t>
            </a:r>
            <a:endParaRPr sz="3000"/>
          </a:p>
          <a:p>
            <a:pPr indent="-419100" lvl="0" marL="457200" rtl="0">
              <a:lnSpc>
                <a:spcPct val="115000"/>
              </a:lnSpc>
              <a:spcBef>
                <a:spcPts val="0"/>
              </a:spcBef>
              <a:spcAft>
                <a:spcPts val="0"/>
              </a:spcAft>
              <a:buSzPts val="3000"/>
              <a:buAutoNum type="arabicPeriod"/>
            </a:pPr>
            <a:r>
              <a:rPr lang="en-US" sz="3000"/>
              <a:t>Methodology</a:t>
            </a:r>
            <a:endParaRPr sz="3000"/>
          </a:p>
          <a:p>
            <a:pPr indent="-419100" lvl="0" marL="457200" rtl="0">
              <a:lnSpc>
                <a:spcPct val="115000"/>
              </a:lnSpc>
              <a:spcBef>
                <a:spcPts val="0"/>
              </a:spcBef>
              <a:spcAft>
                <a:spcPts val="0"/>
              </a:spcAft>
              <a:buSzPts val="3000"/>
              <a:buAutoNum type="arabicPeriod"/>
            </a:pPr>
            <a:r>
              <a:rPr lang="en-US" sz="3000"/>
              <a:t>Demo</a:t>
            </a:r>
            <a:endParaRPr sz="3000"/>
          </a:p>
          <a:p>
            <a:pPr indent="-419100" lvl="0" marL="457200">
              <a:lnSpc>
                <a:spcPct val="115000"/>
              </a:lnSpc>
              <a:spcBef>
                <a:spcPts val="0"/>
              </a:spcBef>
              <a:spcAft>
                <a:spcPts val="0"/>
              </a:spcAft>
              <a:buSzPts val="3000"/>
              <a:buAutoNum type="arabicPeriod"/>
            </a:pPr>
            <a:r>
              <a:rPr lang="en-US" sz="3000"/>
              <a:t>Conclusion and problem</a:t>
            </a:r>
            <a:endParaRPr sz="3000"/>
          </a:p>
        </p:txBody>
      </p:sp>
      <p:sp>
        <p:nvSpPr>
          <p:cNvPr id="123" name="Google Shape;123;p14"/>
          <p:cNvSpPr txBox="1"/>
          <p:nvPr>
            <p:ph idx="12" type="sldNum"/>
          </p:nvPr>
        </p:nvSpPr>
        <p:spPr>
          <a:xfrm>
            <a:off x="10307699" y="62865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2"/>
          <p:cNvSpPr txBox="1"/>
          <p:nvPr>
            <p:ph type="title"/>
          </p:nvPr>
        </p:nvSpPr>
        <p:spPr>
          <a:xfrm>
            <a:off x="2933706" y="57149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t>Ranat ek - Example of Coding </a:t>
            </a:r>
            <a:endParaRPr/>
          </a:p>
        </p:txBody>
      </p:sp>
      <p:pic>
        <p:nvPicPr>
          <p:cNvPr id="297" name="Google Shape;297;p32"/>
          <p:cNvPicPr preferRelativeResize="0"/>
          <p:nvPr/>
        </p:nvPicPr>
        <p:blipFill>
          <a:blip r:embed="rId3">
            <a:alphaModFix/>
          </a:blip>
          <a:stretch>
            <a:fillRect/>
          </a:stretch>
        </p:blipFill>
        <p:spPr>
          <a:xfrm>
            <a:off x="1248800" y="2300413"/>
            <a:ext cx="9058900" cy="4288226"/>
          </a:xfrm>
          <a:prstGeom prst="rect">
            <a:avLst/>
          </a:prstGeom>
          <a:noFill/>
          <a:ln>
            <a:noFill/>
          </a:ln>
          <a:effectLst>
            <a:outerShdw blurRad="57150" rotWithShape="0" algn="ctr" dir="5400000" dist="19050">
              <a:srgbClr val="000000">
                <a:alpha val="62750"/>
              </a:srgbClr>
            </a:outerShdw>
          </a:effectLst>
        </p:spPr>
      </p:pic>
      <p:sp>
        <p:nvSpPr>
          <p:cNvPr id="298" name="Google Shape;298;p32"/>
          <p:cNvSpPr txBox="1"/>
          <p:nvPr>
            <p:ph idx="12" type="sldNum"/>
          </p:nvPr>
        </p:nvSpPr>
        <p:spPr>
          <a:xfrm>
            <a:off x="10307699" y="62865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299" name="Google Shape;299;p32"/>
          <p:cNvPicPr preferRelativeResize="0"/>
          <p:nvPr/>
        </p:nvPicPr>
        <p:blipFill>
          <a:blip r:embed="rId4">
            <a:alphaModFix/>
          </a:blip>
          <a:stretch>
            <a:fillRect/>
          </a:stretch>
        </p:blipFill>
        <p:spPr>
          <a:xfrm>
            <a:off x="681200" y="571500"/>
            <a:ext cx="1689901" cy="1064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3"/>
          <p:cNvSpPr txBox="1"/>
          <p:nvPr>
            <p:ph idx="1" type="body"/>
          </p:nvPr>
        </p:nvSpPr>
        <p:spPr>
          <a:xfrm>
            <a:off x="2933700" y="2438400"/>
            <a:ext cx="8770500" cy="3651600"/>
          </a:xfrm>
          <a:prstGeom prst="rect">
            <a:avLst/>
          </a:prstGeom>
        </p:spPr>
        <p:txBody>
          <a:bodyPr anchorCtr="0" anchor="t" bIns="45700" lIns="91425" spcFirstLastPara="1" rIns="91425" wrap="square" tIns="45700">
            <a:noAutofit/>
          </a:bodyPr>
          <a:lstStyle/>
          <a:p>
            <a:pPr indent="0" lvl="0" marL="0">
              <a:spcBef>
                <a:spcPts val="930"/>
              </a:spcBef>
              <a:spcAft>
                <a:spcPts val="0"/>
              </a:spcAft>
              <a:buNone/>
            </a:pPr>
            <a:r>
              <a:t/>
            </a:r>
            <a:endParaRPr/>
          </a:p>
        </p:txBody>
      </p:sp>
      <p:pic>
        <p:nvPicPr>
          <p:cNvPr id="306" name="Google Shape;306;p33"/>
          <p:cNvPicPr preferRelativeResize="0"/>
          <p:nvPr/>
        </p:nvPicPr>
        <p:blipFill>
          <a:blip r:embed="rId3">
            <a:alphaModFix/>
          </a:blip>
          <a:stretch>
            <a:fillRect/>
          </a:stretch>
        </p:blipFill>
        <p:spPr>
          <a:xfrm>
            <a:off x="454750" y="2246100"/>
            <a:ext cx="4450165" cy="4164025"/>
          </a:xfrm>
          <a:prstGeom prst="rect">
            <a:avLst/>
          </a:prstGeom>
          <a:noFill/>
          <a:ln>
            <a:noFill/>
          </a:ln>
        </p:spPr>
      </p:pic>
      <p:pic>
        <p:nvPicPr>
          <p:cNvPr id="307" name="Google Shape;307;p33"/>
          <p:cNvPicPr preferRelativeResize="0"/>
          <p:nvPr/>
        </p:nvPicPr>
        <p:blipFill>
          <a:blip r:embed="rId4">
            <a:alphaModFix/>
          </a:blip>
          <a:stretch>
            <a:fillRect/>
          </a:stretch>
        </p:blipFill>
        <p:spPr>
          <a:xfrm>
            <a:off x="5222275" y="2288749"/>
            <a:ext cx="6612500" cy="4164025"/>
          </a:xfrm>
          <a:prstGeom prst="rect">
            <a:avLst/>
          </a:prstGeom>
          <a:noFill/>
          <a:ln>
            <a:noFill/>
          </a:ln>
        </p:spPr>
      </p:pic>
      <p:sp>
        <p:nvSpPr>
          <p:cNvPr id="308" name="Google Shape;308;p33"/>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309" name="Google Shape;309;p33"/>
          <p:cNvSpPr txBox="1"/>
          <p:nvPr>
            <p:ph type="title"/>
          </p:nvPr>
        </p:nvSpPr>
        <p:spPr>
          <a:xfrm>
            <a:off x="2933706" y="469870"/>
            <a:ext cx="8897700" cy="156060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chemeClr val="dk1"/>
              </a:buClr>
              <a:buSzPts val="1100"/>
              <a:buFont typeface="Arial"/>
              <a:buNone/>
            </a:pPr>
            <a:r>
              <a:rPr lang="en-US"/>
              <a:t>Ranat ek - Example of Coding </a:t>
            </a:r>
            <a:endParaRPr/>
          </a:p>
        </p:txBody>
      </p:sp>
      <p:pic>
        <p:nvPicPr>
          <p:cNvPr id="310" name="Google Shape;310;p33"/>
          <p:cNvPicPr preferRelativeResize="0"/>
          <p:nvPr/>
        </p:nvPicPr>
        <p:blipFill>
          <a:blip r:embed="rId5">
            <a:alphaModFix/>
          </a:blip>
          <a:stretch>
            <a:fillRect/>
          </a:stretch>
        </p:blipFill>
        <p:spPr>
          <a:xfrm>
            <a:off x="665175" y="571500"/>
            <a:ext cx="1689901" cy="1064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4"/>
          <p:cNvSpPr txBox="1"/>
          <p:nvPr>
            <p:ph type="title"/>
          </p:nvPr>
        </p:nvSpPr>
        <p:spPr>
          <a:xfrm>
            <a:off x="3162301" y="1830579"/>
            <a:ext cx="5859724" cy="1841715"/>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rgbClr val="5B4A5B"/>
              </a:buClr>
              <a:buSzPts val="9600"/>
              <a:buFont typeface="Century Schoolbook"/>
              <a:buNone/>
            </a:pPr>
            <a:r>
              <a:rPr b="0" i="0" lang="en-US" sz="9600" u="none" cap="none" strike="noStrike">
                <a:solidFill>
                  <a:srgbClr val="5B4A5B"/>
                </a:solidFill>
                <a:latin typeface="Century Schoolbook"/>
                <a:ea typeface="Century Schoolbook"/>
                <a:cs typeface="Century Schoolbook"/>
                <a:sym typeface="Century Schoolbook"/>
              </a:rPr>
              <a:t>DEMO</a:t>
            </a:r>
            <a:endParaRPr b="0" i="0" sz="9600" u="none" cap="none" strike="noStrike">
              <a:solidFill>
                <a:srgbClr val="5B4A5B"/>
              </a:solidFill>
              <a:latin typeface="Century Schoolbook"/>
              <a:ea typeface="Century Schoolbook"/>
              <a:cs typeface="Century Schoolbook"/>
              <a:sym typeface="Century Schoolbook"/>
            </a:endParaRPr>
          </a:p>
        </p:txBody>
      </p:sp>
      <p:sp>
        <p:nvSpPr>
          <p:cNvPr id="316" name="Google Shape;316;p34"/>
          <p:cNvSpPr txBox="1"/>
          <p:nvPr>
            <p:ph idx="1" type="body"/>
          </p:nvPr>
        </p:nvSpPr>
        <p:spPr>
          <a:xfrm>
            <a:off x="3814584" y="4176131"/>
            <a:ext cx="4566474" cy="103880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5B4A5B"/>
              </a:buClr>
              <a:buSzPts val="2000"/>
              <a:buFont typeface="Corbel"/>
              <a:buNone/>
            </a:pPr>
            <a:r>
              <a:rPr b="1" lang="en-US" sz="2400"/>
              <a:t>Experimental</a:t>
            </a:r>
            <a:r>
              <a:rPr b="1" lang="en-US" sz="2400"/>
              <a:t> Result</a:t>
            </a:r>
            <a:endParaRPr b="1" i="0" sz="2400" u="none" cap="none" strike="noStrike">
              <a:solidFill>
                <a:srgbClr val="5B4A5B"/>
              </a:solidFill>
              <a:latin typeface="Calibri"/>
              <a:ea typeface="Calibri"/>
              <a:cs typeface="Calibri"/>
              <a:sym typeface="Calibri"/>
            </a:endParaRPr>
          </a:p>
        </p:txBody>
      </p:sp>
      <p:sp>
        <p:nvSpPr>
          <p:cNvPr id="317" name="Google Shape;317;p34"/>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35"/>
          <p:cNvSpPr txBox="1"/>
          <p:nvPr>
            <p:ph type="title"/>
          </p:nvPr>
        </p:nvSpPr>
        <p:spPr>
          <a:xfrm>
            <a:off x="2857876" y="2508141"/>
            <a:ext cx="5859600" cy="1841700"/>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rgbClr val="5B4A5B"/>
              </a:buClr>
              <a:buSzPts val="3900"/>
              <a:buFont typeface="Century Schoolbook"/>
              <a:buNone/>
            </a:pPr>
            <a:r>
              <a:t/>
            </a:r>
            <a:endParaRPr b="0" i="0" sz="3900" u="none" cap="none" strike="noStrike">
              <a:solidFill>
                <a:srgbClr val="5B4A5B"/>
              </a:solidFill>
              <a:latin typeface="Century Schoolbook"/>
              <a:ea typeface="Century Schoolbook"/>
              <a:cs typeface="Century Schoolbook"/>
              <a:sym typeface="Century Schoolbook"/>
            </a:endParaRPr>
          </a:p>
        </p:txBody>
      </p:sp>
      <p:sp>
        <p:nvSpPr>
          <p:cNvPr id="323" name="Google Shape;323;p35"/>
          <p:cNvSpPr txBox="1"/>
          <p:nvPr>
            <p:ph idx="1" type="body"/>
          </p:nvPr>
        </p:nvSpPr>
        <p:spPr>
          <a:xfrm>
            <a:off x="3814584" y="4176131"/>
            <a:ext cx="4566474" cy="1038807"/>
          </a:xfrm>
          <a:prstGeom prst="rect">
            <a:avLst/>
          </a:prstGeom>
          <a:noFill/>
          <a:ln>
            <a:noFill/>
          </a:ln>
        </p:spPr>
        <p:txBody>
          <a:bodyPr anchorCtr="0" anchor="t" bIns="45700" lIns="91425" spcFirstLastPara="1" rIns="91425" wrap="square" tIns="45700">
            <a:noAutofit/>
          </a:bodyPr>
          <a:lstStyle/>
          <a:p>
            <a:pPr indent="0" lvl="0" marL="0" marR="0" rtl="0" algn="ctr">
              <a:lnSpc>
                <a:spcPct val="130000"/>
              </a:lnSpc>
              <a:spcBef>
                <a:spcPts val="0"/>
              </a:spcBef>
              <a:spcAft>
                <a:spcPts val="0"/>
              </a:spcAft>
              <a:buClr>
                <a:srgbClr val="5B4A5B"/>
              </a:buClr>
              <a:buSzPts val="2000"/>
              <a:buFont typeface="Corbel"/>
              <a:buNone/>
            </a:pPr>
            <a:r>
              <a:t/>
            </a:r>
            <a:endParaRPr b="0" i="0" sz="2000" u="none" cap="none" strike="noStrike">
              <a:solidFill>
                <a:srgbClr val="5B4A5B"/>
              </a:solidFill>
              <a:latin typeface="Calibri"/>
              <a:ea typeface="Calibri"/>
              <a:cs typeface="Calibri"/>
              <a:sym typeface="Calibri"/>
            </a:endParaRPr>
          </a:p>
        </p:txBody>
      </p:sp>
      <p:sp>
        <p:nvSpPr>
          <p:cNvPr id="324" name="Google Shape;324;p35" title="Jingle Bell1.mp4">
            <a:hlinkClick r:id="rId3"/>
          </p:cNvPr>
          <p:cNvSpPr/>
          <p:nvPr/>
        </p:nvSpPr>
        <p:spPr>
          <a:xfrm>
            <a:off x="1013425" y="914100"/>
            <a:ext cx="10432250" cy="5868150"/>
          </a:xfrm>
          <a:prstGeom prst="rect">
            <a:avLst/>
          </a:prstGeom>
          <a:noFill/>
          <a:ln>
            <a:noFill/>
          </a:ln>
        </p:spPr>
      </p:sp>
      <p:sp>
        <p:nvSpPr>
          <p:cNvPr id="325" name="Google Shape;325;p35"/>
          <p:cNvSpPr txBox="1"/>
          <p:nvPr/>
        </p:nvSpPr>
        <p:spPr>
          <a:xfrm>
            <a:off x="2594700" y="173800"/>
            <a:ext cx="9102000" cy="106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26" name="Google Shape;326;p35"/>
          <p:cNvSpPr txBox="1"/>
          <p:nvPr/>
        </p:nvSpPr>
        <p:spPr>
          <a:xfrm>
            <a:off x="1422175" y="173800"/>
            <a:ext cx="9102000" cy="106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600">
                <a:solidFill>
                  <a:srgbClr val="F6F6F6"/>
                </a:solidFill>
              </a:rPr>
              <a:t>  						Jingle bell (Piano)</a:t>
            </a:r>
            <a:endParaRPr sz="3600">
              <a:solidFill>
                <a:srgbClr val="F6F6F6"/>
              </a:solidFill>
            </a:endParaRPr>
          </a:p>
        </p:txBody>
      </p:sp>
      <p:sp>
        <p:nvSpPr>
          <p:cNvPr id="327" name="Google Shape;327;p35"/>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pic>
        <p:nvPicPr>
          <p:cNvPr id="333" name="Google Shape;333;p36" title="demo HBD only joe.webm">
            <a:hlinkClick r:id="rId3"/>
          </p:cNvPr>
          <p:cNvPicPr preferRelativeResize="0"/>
          <p:nvPr/>
        </p:nvPicPr>
        <p:blipFill>
          <a:blip r:embed="rId4">
            <a:alphaModFix/>
          </a:blip>
          <a:stretch>
            <a:fillRect/>
          </a:stretch>
        </p:blipFill>
        <p:spPr>
          <a:xfrm>
            <a:off x="836800" y="792169"/>
            <a:ext cx="10783700" cy="6065831"/>
          </a:xfrm>
          <a:prstGeom prst="rect">
            <a:avLst/>
          </a:prstGeom>
          <a:noFill/>
          <a:ln>
            <a:noFill/>
          </a:ln>
        </p:spPr>
      </p:pic>
      <p:sp>
        <p:nvSpPr>
          <p:cNvPr id="334" name="Google Shape;334;p36"/>
          <p:cNvSpPr txBox="1"/>
          <p:nvPr/>
        </p:nvSpPr>
        <p:spPr>
          <a:xfrm>
            <a:off x="1153525" y="120600"/>
            <a:ext cx="9102000" cy="106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000">
                <a:solidFill>
                  <a:srgbClr val="F6F6F6"/>
                </a:solidFill>
              </a:rPr>
              <a:t>              </a:t>
            </a:r>
            <a:r>
              <a:rPr lang="en-US" sz="3600">
                <a:solidFill>
                  <a:srgbClr val="F6F6F6"/>
                </a:solidFill>
              </a:rPr>
              <a:t>           </a:t>
            </a:r>
            <a:r>
              <a:rPr lang="en-US" sz="3600">
                <a:solidFill>
                  <a:srgbClr val="F6F6F6"/>
                </a:solidFill>
              </a:rPr>
              <a:t>Happy Birthday (Guitar)</a:t>
            </a:r>
            <a:endParaRPr sz="3600">
              <a:solidFill>
                <a:srgbClr val="F6F6F6"/>
              </a:solidFill>
            </a:endParaRPr>
          </a:p>
        </p:txBody>
      </p:sp>
      <p:sp>
        <p:nvSpPr>
          <p:cNvPr id="335" name="Google Shape;335;p36"/>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37"/>
          <p:cNvSpPr txBox="1"/>
          <p:nvPr>
            <p:ph type="title"/>
          </p:nvPr>
        </p:nvSpPr>
        <p:spPr>
          <a:xfrm>
            <a:off x="3162301" y="1830579"/>
            <a:ext cx="5859600" cy="1841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42" name="Google Shape;342;p37"/>
          <p:cNvSpPr txBox="1"/>
          <p:nvPr>
            <p:ph idx="1" type="body"/>
          </p:nvPr>
        </p:nvSpPr>
        <p:spPr>
          <a:xfrm>
            <a:off x="3814584" y="4176131"/>
            <a:ext cx="4566600" cy="10389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pic>
        <p:nvPicPr>
          <p:cNvPr id="343" name="Google Shape;343;p37" title="demo perfect.mp4">
            <a:hlinkClick r:id="rId3"/>
          </p:cNvPr>
          <p:cNvPicPr preferRelativeResize="0"/>
          <p:nvPr/>
        </p:nvPicPr>
        <p:blipFill>
          <a:blip r:embed="rId4">
            <a:alphaModFix/>
          </a:blip>
          <a:stretch>
            <a:fillRect/>
          </a:stretch>
        </p:blipFill>
        <p:spPr>
          <a:xfrm>
            <a:off x="1000900" y="571500"/>
            <a:ext cx="10193959" cy="6134100"/>
          </a:xfrm>
          <a:prstGeom prst="rect">
            <a:avLst/>
          </a:prstGeom>
          <a:noFill/>
          <a:ln>
            <a:noFill/>
          </a:ln>
        </p:spPr>
      </p:pic>
      <p:sp>
        <p:nvSpPr>
          <p:cNvPr id="344" name="Google Shape;344;p37"/>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345" name="Google Shape;345;p37"/>
          <p:cNvSpPr txBox="1"/>
          <p:nvPr/>
        </p:nvSpPr>
        <p:spPr>
          <a:xfrm>
            <a:off x="2719850" y="40500"/>
            <a:ext cx="9102000" cy="106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46" name="Google Shape;346;p37"/>
          <p:cNvSpPr txBox="1"/>
          <p:nvPr/>
        </p:nvSpPr>
        <p:spPr>
          <a:xfrm>
            <a:off x="2996700" y="-111900"/>
            <a:ext cx="5580000" cy="10620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sz="3600">
                <a:solidFill>
                  <a:srgbClr val="F6F6F6"/>
                </a:solidFill>
              </a:rPr>
              <a:t>           </a:t>
            </a:r>
            <a:r>
              <a:rPr lang="en-US" sz="3600">
                <a:solidFill>
                  <a:srgbClr val="F6F6F6"/>
                </a:solidFill>
              </a:rPr>
              <a:t>Perfect (Drum)</a:t>
            </a:r>
            <a:endParaRPr sz="3600">
              <a:solidFill>
                <a:srgbClr val="F6F6F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38"/>
          <p:cNvSpPr txBox="1"/>
          <p:nvPr>
            <p:ph type="title"/>
          </p:nvPr>
        </p:nvSpPr>
        <p:spPr>
          <a:xfrm>
            <a:off x="3162301" y="1830579"/>
            <a:ext cx="5859600" cy="1841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ranat ek </a:t>
            </a:r>
            <a:r>
              <a:rPr lang="en-US"/>
              <a:t>วิดีโอแปะทับหน้านี้เลย</a:t>
            </a:r>
            <a:endParaRPr/>
          </a:p>
        </p:txBody>
      </p:sp>
      <p:sp>
        <p:nvSpPr>
          <p:cNvPr id="353" name="Google Shape;353;p38"/>
          <p:cNvSpPr txBox="1"/>
          <p:nvPr>
            <p:ph idx="1" type="body"/>
          </p:nvPr>
        </p:nvSpPr>
        <p:spPr>
          <a:xfrm>
            <a:off x="3814584" y="4176131"/>
            <a:ext cx="4566600" cy="10389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pic>
        <p:nvPicPr>
          <p:cNvPr descr="-" id="354" name="Google Shape;354;p38" title="Virtual Thai Xylophone - Short Demo">
            <a:hlinkClick r:id="rId3"/>
          </p:cNvPr>
          <p:cNvPicPr preferRelativeResize="0"/>
          <p:nvPr/>
        </p:nvPicPr>
        <p:blipFill>
          <a:blip r:embed="rId4">
            <a:alphaModFix/>
          </a:blip>
          <a:stretch>
            <a:fillRect/>
          </a:stretch>
        </p:blipFill>
        <p:spPr>
          <a:xfrm>
            <a:off x="944500" y="830725"/>
            <a:ext cx="10306750" cy="5831100"/>
          </a:xfrm>
          <a:prstGeom prst="rect">
            <a:avLst/>
          </a:prstGeom>
          <a:noFill/>
          <a:ln>
            <a:noFill/>
          </a:ln>
        </p:spPr>
      </p:pic>
      <p:sp>
        <p:nvSpPr>
          <p:cNvPr id="355" name="Google Shape;355;p38"/>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356" name="Google Shape;356;p38"/>
          <p:cNvSpPr txBox="1"/>
          <p:nvPr/>
        </p:nvSpPr>
        <p:spPr>
          <a:xfrm>
            <a:off x="-3900" y="119750"/>
            <a:ext cx="12192000" cy="1062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sz="3600">
                <a:solidFill>
                  <a:srgbClr val="F6F6F6"/>
                </a:solidFill>
              </a:rPr>
              <a:t>  </a:t>
            </a:r>
            <a:r>
              <a:rPr lang="en-US" sz="3600">
                <a:solidFill>
                  <a:srgbClr val="F6F6F6"/>
                </a:solidFill>
              </a:rPr>
              <a:t>Jingle Bell (Thai Ra-Nat Ek) </a:t>
            </a:r>
            <a:endParaRPr sz="3600">
              <a:solidFill>
                <a:srgbClr val="F6F6F6"/>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39"/>
          <p:cNvSpPr txBox="1"/>
          <p:nvPr>
            <p:ph type="title"/>
          </p:nvPr>
        </p:nvSpPr>
        <p:spPr>
          <a:xfrm>
            <a:off x="3162301" y="1830579"/>
            <a:ext cx="5859600" cy="1841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63" name="Google Shape;363;p39"/>
          <p:cNvSpPr txBox="1"/>
          <p:nvPr>
            <p:ph idx="1" type="body"/>
          </p:nvPr>
        </p:nvSpPr>
        <p:spPr>
          <a:xfrm>
            <a:off x="3814584" y="4176131"/>
            <a:ext cx="4566600" cy="10389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pic>
        <p:nvPicPr>
          <p:cNvPr id="364" name="Google Shape;364;p39" title="First part demo">
            <a:hlinkClick r:id="rId3"/>
          </p:cNvPr>
          <p:cNvPicPr preferRelativeResize="0"/>
          <p:nvPr/>
        </p:nvPicPr>
        <p:blipFill>
          <a:blip r:embed="rId4">
            <a:alphaModFix/>
          </a:blip>
          <a:stretch>
            <a:fillRect/>
          </a:stretch>
        </p:blipFill>
        <p:spPr>
          <a:xfrm>
            <a:off x="978509" y="1025500"/>
            <a:ext cx="10227191" cy="5752800"/>
          </a:xfrm>
          <a:prstGeom prst="rect">
            <a:avLst/>
          </a:prstGeom>
          <a:noFill/>
          <a:ln>
            <a:noFill/>
          </a:ln>
        </p:spPr>
      </p:pic>
      <p:sp>
        <p:nvSpPr>
          <p:cNvPr id="365" name="Google Shape;365;p39"/>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366" name="Google Shape;366;p39"/>
          <p:cNvSpPr txBox="1"/>
          <p:nvPr/>
        </p:nvSpPr>
        <p:spPr>
          <a:xfrm>
            <a:off x="-3900" y="123450"/>
            <a:ext cx="12192000" cy="106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600">
                <a:solidFill>
                  <a:srgbClr val="F6F6F6"/>
                </a:solidFill>
              </a:rPr>
              <a:t>First part of Tua-Rai-Tee-Luk-Ter</a:t>
            </a:r>
            <a:endParaRPr sz="3600">
              <a:solidFill>
                <a:srgbClr val="F6F6F6"/>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Google Shape;372;p40"/>
          <p:cNvSpPr txBox="1"/>
          <p:nvPr>
            <p:ph type="title"/>
          </p:nvPr>
        </p:nvSpPr>
        <p:spPr>
          <a:xfrm>
            <a:off x="3162301" y="1830579"/>
            <a:ext cx="5859600" cy="1841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All instruments demo….</a:t>
            </a:r>
            <a:endParaRPr/>
          </a:p>
          <a:p>
            <a:pPr indent="0" lvl="0" marL="0">
              <a:spcBef>
                <a:spcPts val="0"/>
              </a:spcBef>
              <a:spcAft>
                <a:spcPts val="0"/>
              </a:spcAft>
              <a:buNone/>
            </a:pPr>
            <a:r>
              <a:rPr lang="en-US"/>
              <a:t>to be cont…...</a:t>
            </a:r>
            <a:endParaRPr/>
          </a:p>
        </p:txBody>
      </p:sp>
      <p:sp>
        <p:nvSpPr>
          <p:cNvPr id="373" name="Google Shape;373;p40"/>
          <p:cNvSpPr txBox="1"/>
          <p:nvPr>
            <p:ph idx="1" type="body"/>
          </p:nvPr>
        </p:nvSpPr>
        <p:spPr>
          <a:xfrm>
            <a:off x="3814584" y="4176131"/>
            <a:ext cx="4566600" cy="10389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374" name="Google Shape;374;p40"/>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375" name="Google Shape;375;p40" title="demo band.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41"/>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solidFill>
                  <a:srgbClr val="741B47"/>
                </a:solidFill>
              </a:rPr>
              <a:t>Conclusion and Problems</a:t>
            </a:r>
            <a:endParaRPr>
              <a:solidFill>
                <a:srgbClr val="741B47"/>
              </a:solidFill>
            </a:endParaRPr>
          </a:p>
        </p:txBody>
      </p:sp>
      <p:sp>
        <p:nvSpPr>
          <p:cNvPr id="382" name="Google Shape;382;p41"/>
          <p:cNvSpPr txBox="1"/>
          <p:nvPr>
            <p:ph idx="1" type="body"/>
          </p:nvPr>
        </p:nvSpPr>
        <p:spPr>
          <a:xfrm>
            <a:off x="2933700" y="2438400"/>
            <a:ext cx="8770500" cy="3651600"/>
          </a:xfrm>
          <a:prstGeom prst="rect">
            <a:avLst/>
          </a:prstGeom>
        </p:spPr>
        <p:txBody>
          <a:bodyPr anchorCtr="0" anchor="t" bIns="45700" lIns="91425" spcFirstLastPara="1" rIns="91425" wrap="square" tIns="45700">
            <a:noAutofit/>
          </a:bodyPr>
          <a:lstStyle/>
          <a:p>
            <a:pPr indent="-355600" lvl="0" marL="457200" rtl="0">
              <a:lnSpc>
                <a:spcPct val="100000"/>
              </a:lnSpc>
              <a:spcBef>
                <a:spcPts val="0"/>
              </a:spcBef>
              <a:spcAft>
                <a:spcPts val="0"/>
              </a:spcAft>
              <a:buClr>
                <a:srgbClr val="741B47"/>
              </a:buClr>
              <a:buSzPts val="2000"/>
              <a:buAutoNum type="arabicPeriod"/>
            </a:pPr>
            <a:r>
              <a:rPr lang="en-US">
                <a:solidFill>
                  <a:srgbClr val="741B47"/>
                </a:solidFill>
              </a:rPr>
              <a:t>We can implement 4 virtual music instruments (Piano, Guitar, Drum and Ranat-Ek) and successfully give some demonstrations.</a:t>
            </a:r>
            <a:endParaRPr>
              <a:solidFill>
                <a:srgbClr val="741B47"/>
              </a:solidFill>
            </a:endParaRPr>
          </a:p>
          <a:p>
            <a:pPr indent="0" lvl="0" marL="457200" rtl="0">
              <a:lnSpc>
                <a:spcPct val="100000"/>
              </a:lnSpc>
              <a:spcBef>
                <a:spcPts val="0"/>
              </a:spcBef>
              <a:spcAft>
                <a:spcPts val="0"/>
              </a:spcAft>
              <a:buNone/>
            </a:pPr>
            <a:r>
              <a:t/>
            </a:r>
            <a:endParaRPr>
              <a:solidFill>
                <a:srgbClr val="741B47"/>
              </a:solidFill>
            </a:endParaRPr>
          </a:p>
          <a:p>
            <a:pPr indent="-355600" lvl="0" marL="457200" rtl="0">
              <a:lnSpc>
                <a:spcPct val="100000"/>
              </a:lnSpc>
              <a:spcBef>
                <a:spcPts val="0"/>
              </a:spcBef>
              <a:spcAft>
                <a:spcPts val="0"/>
              </a:spcAft>
              <a:buClr>
                <a:srgbClr val="741B47"/>
              </a:buClr>
              <a:buSzPts val="2000"/>
              <a:buAutoNum type="arabicPeriod"/>
            </a:pPr>
            <a:r>
              <a:rPr lang="en-US">
                <a:solidFill>
                  <a:srgbClr val="741B47"/>
                </a:solidFill>
              </a:rPr>
              <a:t>The device has some issues when it tracks the hand or finger position.</a:t>
            </a:r>
            <a:endParaRPr>
              <a:solidFill>
                <a:srgbClr val="741B47"/>
              </a:solidFill>
            </a:endParaRPr>
          </a:p>
          <a:p>
            <a:pPr indent="0" lvl="0" marL="457200" rtl="0">
              <a:lnSpc>
                <a:spcPct val="100000"/>
              </a:lnSpc>
              <a:spcBef>
                <a:spcPts val="0"/>
              </a:spcBef>
              <a:spcAft>
                <a:spcPts val="0"/>
              </a:spcAft>
              <a:buNone/>
            </a:pPr>
            <a:r>
              <a:t/>
            </a:r>
            <a:endParaRPr>
              <a:solidFill>
                <a:srgbClr val="741B47"/>
              </a:solidFill>
            </a:endParaRPr>
          </a:p>
          <a:p>
            <a:pPr indent="-355600" lvl="0" marL="457200" rtl="0">
              <a:lnSpc>
                <a:spcPct val="100000"/>
              </a:lnSpc>
              <a:spcBef>
                <a:spcPts val="0"/>
              </a:spcBef>
              <a:spcAft>
                <a:spcPts val="0"/>
              </a:spcAft>
              <a:buClr>
                <a:srgbClr val="741B47"/>
              </a:buClr>
              <a:buSzPts val="2000"/>
              <a:buAutoNum type="arabicPeriod"/>
            </a:pPr>
            <a:r>
              <a:rPr lang="en-US">
                <a:solidFill>
                  <a:srgbClr val="741B47"/>
                </a:solidFill>
              </a:rPr>
              <a:t>Use MIDI instead of soundplayer (Only Thai Xylophone).</a:t>
            </a:r>
            <a:endParaRPr>
              <a:solidFill>
                <a:srgbClr val="741B47"/>
              </a:solidFill>
            </a:endParaRPr>
          </a:p>
          <a:p>
            <a:pPr indent="0" lvl="0" marL="457200" rtl="0">
              <a:lnSpc>
                <a:spcPct val="100000"/>
              </a:lnSpc>
              <a:spcBef>
                <a:spcPts val="0"/>
              </a:spcBef>
              <a:spcAft>
                <a:spcPts val="0"/>
              </a:spcAft>
              <a:buNone/>
            </a:pPr>
            <a:r>
              <a:t/>
            </a:r>
            <a:endParaRPr>
              <a:solidFill>
                <a:srgbClr val="741B47"/>
              </a:solidFill>
            </a:endParaRPr>
          </a:p>
          <a:p>
            <a:pPr indent="-355600" lvl="0" marL="457200" rtl="0">
              <a:lnSpc>
                <a:spcPct val="100000"/>
              </a:lnSpc>
              <a:spcBef>
                <a:spcPts val="0"/>
              </a:spcBef>
              <a:spcAft>
                <a:spcPts val="0"/>
              </a:spcAft>
              <a:buClr>
                <a:srgbClr val="741B47"/>
              </a:buClr>
              <a:buSzPts val="2000"/>
              <a:buAutoNum type="arabicPeriod"/>
            </a:pPr>
            <a:r>
              <a:rPr lang="en-US">
                <a:solidFill>
                  <a:srgbClr val="741B47"/>
                </a:solidFill>
              </a:rPr>
              <a:t>Working on 3D Models and be able to play it like a real Ranat-Ek</a:t>
            </a:r>
            <a:endParaRPr>
              <a:solidFill>
                <a:srgbClr val="741B47"/>
              </a:solidFill>
            </a:endParaRPr>
          </a:p>
          <a:p>
            <a:pPr indent="0" lvl="0" marL="457200" rtl="0">
              <a:lnSpc>
                <a:spcPct val="100000"/>
              </a:lnSpc>
              <a:spcBef>
                <a:spcPts val="0"/>
              </a:spcBef>
              <a:spcAft>
                <a:spcPts val="0"/>
              </a:spcAft>
              <a:buNone/>
            </a:pPr>
            <a:r>
              <a:t/>
            </a:r>
            <a:endParaRPr>
              <a:solidFill>
                <a:srgbClr val="741B47"/>
              </a:solidFill>
            </a:endParaRPr>
          </a:p>
          <a:p>
            <a:pPr indent="-355600" lvl="0" marL="457200" rtl="0">
              <a:lnSpc>
                <a:spcPct val="100000"/>
              </a:lnSpc>
              <a:spcBef>
                <a:spcPts val="0"/>
              </a:spcBef>
              <a:spcAft>
                <a:spcPts val="0"/>
              </a:spcAft>
              <a:buClr>
                <a:srgbClr val="741B47"/>
              </a:buClr>
              <a:buSzPts val="2000"/>
              <a:buAutoNum type="arabicPeriod"/>
            </a:pPr>
            <a:r>
              <a:rPr lang="en-US">
                <a:solidFill>
                  <a:srgbClr val="741B47"/>
                </a:solidFill>
              </a:rPr>
              <a:t>We will improve visuals &amp; UI.</a:t>
            </a:r>
            <a:endParaRPr>
              <a:solidFill>
                <a:srgbClr val="741B47"/>
              </a:solidFill>
            </a:endParaRPr>
          </a:p>
          <a:p>
            <a:pPr indent="0" lvl="0" marL="0" rtl="0">
              <a:lnSpc>
                <a:spcPct val="100000"/>
              </a:lnSpc>
              <a:spcBef>
                <a:spcPts val="0"/>
              </a:spcBef>
              <a:spcAft>
                <a:spcPts val="0"/>
              </a:spcAft>
              <a:buClr>
                <a:schemeClr val="dk1"/>
              </a:buClr>
              <a:buSzPts val="1100"/>
              <a:buFont typeface="Arial"/>
              <a:buNone/>
            </a:pPr>
            <a:r>
              <a:t/>
            </a:r>
            <a:endParaRPr>
              <a:solidFill>
                <a:srgbClr val="741B47"/>
              </a:solidFill>
            </a:endParaRPr>
          </a:p>
          <a:p>
            <a:pPr indent="0" lvl="0" marL="457200" rtl="0">
              <a:lnSpc>
                <a:spcPct val="100000"/>
              </a:lnSpc>
              <a:spcBef>
                <a:spcPts val="0"/>
              </a:spcBef>
              <a:spcAft>
                <a:spcPts val="0"/>
              </a:spcAft>
              <a:buNone/>
            </a:pPr>
            <a:r>
              <a:t/>
            </a:r>
            <a:endParaRPr>
              <a:solidFill>
                <a:srgbClr val="741B47"/>
              </a:solidFill>
            </a:endParaRPr>
          </a:p>
          <a:p>
            <a:pPr indent="0" lvl="0" marL="0" rtl="0">
              <a:lnSpc>
                <a:spcPct val="100000"/>
              </a:lnSpc>
              <a:spcBef>
                <a:spcPts val="0"/>
              </a:spcBef>
              <a:spcAft>
                <a:spcPts val="0"/>
              </a:spcAft>
              <a:buClr>
                <a:schemeClr val="dk1"/>
              </a:buClr>
              <a:buSzPts val="1100"/>
              <a:buFont typeface="Arial"/>
              <a:buNone/>
            </a:pPr>
            <a:r>
              <a:t/>
            </a:r>
            <a:endParaRPr>
              <a:solidFill>
                <a:srgbClr val="741B47"/>
              </a:solidFill>
            </a:endParaRPr>
          </a:p>
          <a:p>
            <a:pPr indent="0" lvl="0" marL="0">
              <a:spcBef>
                <a:spcPts val="930"/>
              </a:spcBef>
              <a:spcAft>
                <a:spcPts val="0"/>
              </a:spcAft>
              <a:buNone/>
            </a:pPr>
            <a:r>
              <a:t/>
            </a:r>
            <a:endParaRPr/>
          </a:p>
        </p:txBody>
      </p:sp>
      <p:sp>
        <p:nvSpPr>
          <p:cNvPr id="383" name="Google Shape;383;p41"/>
          <p:cNvSpPr txBox="1"/>
          <p:nvPr>
            <p:ph idx="12" type="sldNum"/>
          </p:nvPr>
        </p:nvSpPr>
        <p:spPr>
          <a:xfrm>
            <a:off x="10307699" y="62865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5"/>
          <p:cNvSpPr txBox="1"/>
          <p:nvPr>
            <p:ph type="title"/>
          </p:nvPr>
        </p:nvSpPr>
        <p:spPr>
          <a:xfrm>
            <a:off x="2806706" y="568345"/>
            <a:ext cx="8897565"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5B4A5B"/>
              </a:buClr>
              <a:buSzPts val="4400"/>
              <a:buFont typeface="Century Schoolbook"/>
              <a:buNone/>
            </a:pPr>
            <a:r>
              <a:rPr b="0" i="0" lang="en-US" sz="4400" u="none" cap="none" strike="noStrike">
                <a:solidFill>
                  <a:srgbClr val="5B4A5B"/>
                </a:solidFill>
                <a:latin typeface="Century Schoolbook"/>
                <a:ea typeface="Century Schoolbook"/>
                <a:cs typeface="Century Schoolbook"/>
                <a:sym typeface="Century Schoolbook"/>
              </a:rPr>
              <a:t>Motivation</a:t>
            </a:r>
            <a:endParaRPr b="0" i="0" sz="4400" u="none" cap="none" strike="noStrike">
              <a:solidFill>
                <a:srgbClr val="5B4A5B"/>
              </a:solidFill>
              <a:latin typeface="Century Schoolbook"/>
              <a:ea typeface="Century Schoolbook"/>
              <a:cs typeface="Century Schoolbook"/>
              <a:sym typeface="Century Schoolbook"/>
            </a:endParaRPr>
          </a:p>
        </p:txBody>
      </p:sp>
      <p:sp>
        <p:nvSpPr>
          <p:cNvPr id="129" name="Google Shape;129;p15"/>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Autofit/>
          </a:bodyPr>
          <a:lstStyle/>
          <a:p>
            <a:pPr indent="0" lvl="0" marL="0" marR="0" rtl="0" algn="l">
              <a:lnSpc>
                <a:spcPct val="111000"/>
              </a:lnSpc>
              <a:spcBef>
                <a:spcPts val="0"/>
              </a:spcBef>
              <a:spcAft>
                <a:spcPts val="0"/>
              </a:spcAft>
              <a:buClr>
                <a:srgbClr val="5B4A5B"/>
              </a:buClr>
              <a:buSzPts val="2000"/>
              <a:buFont typeface="Corbel"/>
              <a:buNone/>
            </a:pPr>
            <a:r>
              <a:rPr b="1" i="0" lang="en-US" sz="2000" u="none" cap="none" strike="noStrike">
                <a:solidFill>
                  <a:srgbClr val="5B4A5B"/>
                </a:solidFill>
              </a:rPr>
              <a:t>“Music can change lives. Whether you are having a good or bad day, the power of music can change one’s mood”</a:t>
            </a:r>
            <a:r>
              <a:rPr b="0" i="0" lang="en-US" sz="2000" u="none" cap="none" strike="noStrike">
                <a:solidFill>
                  <a:srgbClr val="5B4A5B"/>
                </a:solidFill>
                <a:latin typeface="Calibri"/>
                <a:ea typeface="Calibri"/>
                <a:cs typeface="Calibri"/>
                <a:sym typeface="Calibri"/>
              </a:rPr>
              <a:t> – Jess Bowen</a:t>
            </a:r>
            <a:endParaRPr b="0" i="0" sz="2000" u="none" cap="none" strike="noStrike">
              <a:solidFill>
                <a:srgbClr val="5B4A5B"/>
              </a:solidFill>
              <a:latin typeface="Calibri"/>
              <a:ea typeface="Calibri"/>
              <a:cs typeface="Calibri"/>
              <a:sym typeface="Calibri"/>
            </a:endParaRPr>
          </a:p>
          <a:p>
            <a:pPr indent="0" lvl="0" marL="0" marR="0" rtl="0" algn="l">
              <a:lnSpc>
                <a:spcPct val="111000"/>
              </a:lnSpc>
              <a:spcBef>
                <a:spcPts val="0"/>
              </a:spcBef>
              <a:spcAft>
                <a:spcPts val="0"/>
              </a:spcAft>
              <a:buNone/>
            </a:pPr>
            <a:r>
              <a:t/>
            </a:r>
            <a:endParaRPr/>
          </a:p>
          <a:p>
            <a:pPr indent="-355600" lvl="0" marL="457200" marR="0" rtl="0" algn="l">
              <a:lnSpc>
                <a:spcPct val="111000"/>
              </a:lnSpc>
              <a:spcBef>
                <a:spcPts val="0"/>
              </a:spcBef>
              <a:spcAft>
                <a:spcPts val="0"/>
              </a:spcAft>
              <a:buSzPts val="2000"/>
              <a:buChar char="–"/>
            </a:pPr>
            <a:r>
              <a:rPr lang="en-US"/>
              <a:t>In the future, people do not need to buy the instrument any more and they can play by using virtual instrument.</a:t>
            </a:r>
            <a:endParaRPr/>
          </a:p>
          <a:p>
            <a:pPr indent="-355600" lvl="0" marL="457200" marR="0" rtl="0" algn="l">
              <a:lnSpc>
                <a:spcPct val="111000"/>
              </a:lnSpc>
              <a:spcBef>
                <a:spcPts val="0"/>
              </a:spcBef>
              <a:spcAft>
                <a:spcPts val="0"/>
              </a:spcAft>
              <a:buSzPts val="2000"/>
              <a:buChar char="–"/>
            </a:pPr>
            <a:r>
              <a:rPr lang="en-US"/>
              <a:t>With virtual music instruments, people can enjoy the melody at anytime and anywhere.</a:t>
            </a:r>
            <a:endParaRPr/>
          </a:p>
        </p:txBody>
      </p:sp>
      <p:sp>
        <p:nvSpPr>
          <p:cNvPr id="130" name="Google Shape;130;p15"/>
          <p:cNvSpPr txBox="1"/>
          <p:nvPr>
            <p:ph idx="12" type="sldNum"/>
          </p:nvPr>
        </p:nvSpPr>
        <p:spPr>
          <a:xfrm>
            <a:off x="10307699" y="62865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Google Shape;389;p42"/>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rtl="0">
              <a:lnSpc>
                <a:spcPct val="100000"/>
              </a:lnSpc>
              <a:spcBef>
                <a:spcPts val="0"/>
              </a:spcBef>
              <a:spcAft>
                <a:spcPts val="0"/>
              </a:spcAft>
              <a:buClr>
                <a:schemeClr val="dk1"/>
              </a:buClr>
              <a:buSzPts val="1100"/>
              <a:buFont typeface="Arial"/>
              <a:buNone/>
            </a:pPr>
            <a:r>
              <a:rPr lang="en-US"/>
              <a:t>References</a:t>
            </a:r>
            <a:endParaRPr sz="2400"/>
          </a:p>
        </p:txBody>
      </p:sp>
      <p:sp>
        <p:nvSpPr>
          <p:cNvPr id="390" name="Google Shape;390;p42"/>
          <p:cNvSpPr txBox="1"/>
          <p:nvPr>
            <p:ph idx="1" type="body"/>
          </p:nvPr>
        </p:nvSpPr>
        <p:spPr>
          <a:xfrm>
            <a:off x="2933700" y="2438400"/>
            <a:ext cx="8770500" cy="3651600"/>
          </a:xfrm>
          <a:prstGeom prst="rect">
            <a:avLst/>
          </a:prstGeom>
        </p:spPr>
        <p:txBody>
          <a:bodyPr anchorCtr="0" anchor="t" bIns="45700" lIns="91425" spcFirstLastPara="1" rIns="91425" wrap="square" tIns="45700">
            <a:noAutofit/>
          </a:bodyPr>
          <a:lstStyle/>
          <a:p>
            <a:pPr indent="-342900" lvl="0" marL="457200" rtl="0">
              <a:lnSpc>
                <a:spcPct val="100000"/>
              </a:lnSpc>
              <a:spcBef>
                <a:spcPts val="0"/>
              </a:spcBef>
              <a:spcAft>
                <a:spcPts val="0"/>
              </a:spcAft>
              <a:buClr>
                <a:srgbClr val="741B47"/>
              </a:buClr>
              <a:buSzPts val="1800"/>
              <a:buChar char="–"/>
            </a:pPr>
            <a:r>
              <a:rPr lang="en-US" sz="1800">
                <a:solidFill>
                  <a:srgbClr val="741B47"/>
                </a:solidFill>
              </a:rPr>
              <a:t>Nicen Sensteen, “Thai Ra-nat Ek Sounds”, </a:t>
            </a:r>
            <a:endParaRPr sz="1800">
              <a:solidFill>
                <a:srgbClr val="741B47"/>
              </a:solidFill>
            </a:endParaRPr>
          </a:p>
          <a:p>
            <a:pPr indent="0" lvl="0" marL="0" rtl="0">
              <a:lnSpc>
                <a:spcPct val="100000"/>
              </a:lnSpc>
              <a:spcBef>
                <a:spcPts val="0"/>
              </a:spcBef>
              <a:spcAft>
                <a:spcPts val="0"/>
              </a:spcAft>
              <a:buNone/>
            </a:pPr>
            <a:r>
              <a:rPr lang="en-US" sz="1800">
                <a:solidFill>
                  <a:srgbClr val="741B47"/>
                </a:solidFill>
              </a:rPr>
              <a:t>online: </a:t>
            </a:r>
            <a:r>
              <a:rPr lang="en-US" sz="1800" u="sng">
                <a:solidFill>
                  <a:srgbClr val="741B47"/>
                </a:solidFill>
                <a:hlinkClick r:id="rId3"/>
              </a:rPr>
              <a:t>https://www.youtube.com/watch?v=Y7XB94sFeuU</a:t>
            </a:r>
            <a:r>
              <a:rPr lang="en-US" sz="1800">
                <a:solidFill>
                  <a:srgbClr val="741B47"/>
                </a:solidFill>
              </a:rPr>
              <a:t>, Jul 5, 2017</a:t>
            </a:r>
            <a:endParaRPr sz="1800">
              <a:solidFill>
                <a:srgbClr val="741B47"/>
              </a:solidFill>
            </a:endParaRPr>
          </a:p>
          <a:p>
            <a:pPr indent="0" lvl="0" marL="0" rtl="0">
              <a:lnSpc>
                <a:spcPct val="100000"/>
              </a:lnSpc>
              <a:spcBef>
                <a:spcPts val="0"/>
              </a:spcBef>
              <a:spcAft>
                <a:spcPts val="0"/>
              </a:spcAft>
              <a:buNone/>
            </a:pPr>
            <a:r>
              <a:t/>
            </a:r>
            <a:endParaRPr sz="1800">
              <a:solidFill>
                <a:srgbClr val="741B47"/>
              </a:solidFill>
            </a:endParaRPr>
          </a:p>
          <a:p>
            <a:pPr indent="-342900" lvl="0" marL="457200" rtl="0">
              <a:lnSpc>
                <a:spcPct val="100000"/>
              </a:lnSpc>
              <a:spcBef>
                <a:spcPts val="0"/>
              </a:spcBef>
              <a:spcAft>
                <a:spcPts val="0"/>
              </a:spcAft>
              <a:buClr>
                <a:srgbClr val="741B47"/>
              </a:buClr>
              <a:buSzPts val="1800"/>
              <a:buChar char="–"/>
            </a:pPr>
            <a:r>
              <a:rPr lang="en-US" sz="1800">
                <a:solidFill>
                  <a:srgbClr val="741B47"/>
                </a:solidFill>
              </a:rPr>
              <a:t>Vangos Pternas, “Hand tracking Guideline (Visual Studio 2017)”, </a:t>
            </a:r>
            <a:endParaRPr sz="1800">
              <a:solidFill>
                <a:srgbClr val="741B47"/>
              </a:solidFill>
            </a:endParaRPr>
          </a:p>
          <a:p>
            <a:pPr indent="0" lvl="0" marL="0" rtl="0">
              <a:lnSpc>
                <a:spcPct val="100000"/>
              </a:lnSpc>
              <a:spcBef>
                <a:spcPts val="0"/>
              </a:spcBef>
              <a:spcAft>
                <a:spcPts val="0"/>
              </a:spcAft>
              <a:buNone/>
            </a:pPr>
            <a:r>
              <a:rPr lang="en-US" sz="1800">
                <a:solidFill>
                  <a:srgbClr val="741B47"/>
                </a:solidFill>
              </a:rPr>
              <a:t>online: </a:t>
            </a:r>
            <a:r>
              <a:rPr lang="en-US" sz="1800" u="sng">
                <a:solidFill>
                  <a:srgbClr val="741B47"/>
                </a:solidFill>
                <a:hlinkClick r:id="rId4"/>
              </a:rPr>
              <a:t>https://pterneas.com/2014/03/21/kinect-for-windows-version-2-hand-tracking/</a:t>
            </a:r>
            <a:r>
              <a:rPr lang="en-US" sz="1800">
                <a:solidFill>
                  <a:srgbClr val="741B47"/>
                </a:solidFill>
              </a:rPr>
              <a:t>, March 21, 2014</a:t>
            </a:r>
            <a:endParaRPr sz="1800">
              <a:solidFill>
                <a:srgbClr val="741B47"/>
              </a:solidFill>
            </a:endParaRPr>
          </a:p>
          <a:p>
            <a:pPr indent="0" lvl="0" marL="0" rtl="0">
              <a:spcBef>
                <a:spcPts val="930"/>
              </a:spcBef>
              <a:spcAft>
                <a:spcPts val="0"/>
              </a:spcAft>
              <a:buNone/>
            </a:pPr>
            <a:r>
              <a:t/>
            </a:r>
            <a:endParaRPr sz="900">
              <a:solidFill>
                <a:srgbClr val="888888"/>
              </a:solidFill>
              <a:highlight>
                <a:srgbClr val="F6F6F6"/>
              </a:highlight>
              <a:latin typeface="Merriweather"/>
              <a:ea typeface="Merriweather"/>
              <a:cs typeface="Merriweather"/>
              <a:sym typeface="Merriweather"/>
            </a:endParaRPr>
          </a:p>
          <a:p>
            <a:pPr indent="0" lvl="0" marL="0" rtl="0">
              <a:spcBef>
                <a:spcPts val="930"/>
              </a:spcBef>
              <a:spcAft>
                <a:spcPts val="0"/>
              </a:spcAft>
              <a:buNone/>
            </a:pPr>
            <a:r>
              <a:t/>
            </a:r>
            <a:endParaRPr/>
          </a:p>
        </p:txBody>
      </p:sp>
      <p:sp>
        <p:nvSpPr>
          <p:cNvPr id="391" name="Google Shape;391;p42"/>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43"/>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Thank you for your </a:t>
            </a:r>
            <a:r>
              <a:rPr lang="en-US"/>
              <a:t>advice</a:t>
            </a:r>
            <a:r>
              <a:rPr lang="en-US"/>
              <a:t> </a:t>
            </a:r>
            <a:endParaRPr/>
          </a:p>
        </p:txBody>
      </p:sp>
      <p:sp>
        <p:nvSpPr>
          <p:cNvPr id="398" name="Google Shape;398;p43"/>
          <p:cNvSpPr txBox="1"/>
          <p:nvPr>
            <p:ph idx="1" type="body"/>
          </p:nvPr>
        </p:nvSpPr>
        <p:spPr>
          <a:xfrm>
            <a:off x="1537200" y="2602200"/>
            <a:ext cx="8770500" cy="3651600"/>
          </a:xfrm>
          <a:prstGeom prst="rect">
            <a:avLst/>
          </a:prstGeom>
        </p:spPr>
        <p:txBody>
          <a:bodyPr anchorCtr="0" anchor="t" bIns="45700" lIns="91425" spcFirstLastPara="1" rIns="91425" wrap="square" tIns="45700">
            <a:noAutofit/>
          </a:bodyPr>
          <a:lstStyle/>
          <a:p>
            <a:pPr indent="-381000" lvl="0" marL="457200" rtl="0">
              <a:lnSpc>
                <a:spcPct val="150000"/>
              </a:lnSpc>
              <a:spcBef>
                <a:spcPts val="930"/>
              </a:spcBef>
              <a:spcAft>
                <a:spcPts val="0"/>
              </a:spcAft>
              <a:buClr>
                <a:srgbClr val="741B47"/>
              </a:buClr>
              <a:buSzPts val="2400"/>
              <a:buAutoNum type="arabicPeriod"/>
            </a:pPr>
            <a:r>
              <a:rPr lang="en-US" sz="2400">
                <a:solidFill>
                  <a:srgbClr val="741B47"/>
                </a:solidFill>
              </a:rPr>
              <a:t>Professor</a:t>
            </a:r>
            <a:r>
              <a:rPr lang="en-US" sz="2400">
                <a:solidFill>
                  <a:srgbClr val="741B47"/>
                </a:solidFill>
              </a:rPr>
              <a:t> </a:t>
            </a:r>
            <a:r>
              <a:rPr lang="en-US" sz="2400">
                <a:solidFill>
                  <a:srgbClr val="741B47"/>
                </a:solidFill>
              </a:rPr>
              <a:t>Timothy K. Shih</a:t>
            </a:r>
            <a:endParaRPr sz="2400">
              <a:solidFill>
                <a:srgbClr val="741B47"/>
              </a:solidFill>
            </a:endParaRPr>
          </a:p>
          <a:p>
            <a:pPr indent="-381000" lvl="0" marL="457200" rtl="0">
              <a:lnSpc>
                <a:spcPct val="150000"/>
              </a:lnSpc>
              <a:spcBef>
                <a:spcPts val="0"/>
              </a:spcBef>
              <a:spcAft>
                <a:spcPts val="0"/>
              </a:spcAft>
              <a:buSzPts val="2400"/>
              <a:buAutoNum type="arabicPeriod"/>
            </a:pPr>
            <a:r>
              <a:rPr lang="en-US" sz="2400"/>
              <a:t>Cheng-Ting Wang (Senior Advisor) </a:t>
            </a:r>
            <a:endParaRPr sz="2400"/>
          </a:p>
          <a:p>
            <a:pPr indent="-381000" lvl="0" marL="457200" rtl="0">
              <a:lnSpc>
                <a:spcPct val="150000"/>
              </a:lnSpc>
              <a:spcBef>
                <a:spcPts val="0"/>
              </a:spcBef>
              <a:spcAft>
                <a:spcPts val="0"/>
              </a:spcAft>
              <a:buSzPts val="2400"/>
              <a:buAutoNum type="arabicPeriod"/>
            </a:pPr>
            <a:r>
              <a:rPr lang="en-US" sz="2400"/>
              <a:t>A Liang (Senior Advisor)</a:t>
            </a:r>
            <a:endParaRPr sz="2400"/>
          </a:p>
          <a:p>
            <a:pPr indent="-381000" lvl="0" marL="457200" rtl="0">
              <a:lnSpc>
                <a:spcPct val="150000"/>
              </a:lnSpc>
              <a:spcBef>
                <a:spcPts val="0"/>
              </a:spcBef>
              <a:spcAft>
                <a:spcPts val="0"/>
              </a:spcAft>
              <a:buSzPts val="2400"/>
              <a:buAutoNum type="arabicPeriod"/>
            </a:pPr>
            <a:r>
              <a:rPr lang="en-US" sz="2400"/>
              <a:t>Shi Yen (Senior Advisor)</a:t>
            </a:r>
            <a:endParaRPr sz="2400"/>
          </a:p>
          <a:p>
            <a:pPr indent="-381000" lvl="0" marL="457200" rtl="0">
              <a:lnSpc>
                <a:spcPct val="150000"/>
              </a:lnSpc>
              <a:spcBef>
                <a:spcPts val="0"/>
              </a:spcBef>
              <a:spcAft>
                <a:spcPts val="0"/>
              </a:spcAft>
              <a:buSzPts val="2400"/>
              <a:buAutoNum type="arabicPeriod"/>
            </a:pPr>
            <a:r>
              <a:rPr lang="en-US" sz="2400"/>
              <a:t>P’Por</a:t>
            </a:r>
            <a:endParaRPr sz="2400"/>
          </a:p>
          <a:p>
            <a:pPr indent="-381000" lvl="0" marL="457200" rtl="0">
              <a:lnSpc>
                <a:spcPct val="150000"/>
              </a:lnSpc>
              <a:spcBef>
                <a:spcPts val="0"/>
              </a:spcBef>
              <a:spcAft>
                <a:spcPts val="0"/>
              </a:spcAft>
              <a:buSzPts val="2400"/>
              <a:buAutoNum type="arabicPeriod"/>
            </a:pPr>
            <a:r>
              <a:rPr lang="en-US" sz="2400"/>
              <a:t>P’Tip</a:t>
            </a:r>
            <a:endParaRPr sz="2400"/>
          </a:p>
          <a:p>
            <a:pPr indent="-381000" lvl="0" marL="457200" rtl="0">
              <a:lnSpc>
                <a:spcPct val="150000"/>
              </a:lnSpc>
              <a:spcBef>
                <a:spcPts val="0"/>
              </a:spcBef>
              <a:spcAft>
                <a:spcPts val="0"/>
              </a:spcAft>
              <a:buSzPts val="2400"/>
              <a:buAutoNum type="arabicPeriod"/>
            </a:pPr>
            <a:r>
              <a:rPr lang="en-US" sz="2400"/>
              <a:t>P’Tle</a:t>
            </a:r>
            <a:endParaRPr sz="2400"/>
          </a:p>
          <a:p>
            <a:pPr indent="0" lvl="0" marL="457200" rtl="0">
              <a:spcBef>
                <a:spcPts val="930"/>
              </a:spcBef>
              <a:spcAft>
                <a:spcPts val="0"/>
              </a:spcAft>
              <a:buNone/>
            </a:pPr>
            <a:r>
              <a:t/>
            </a:r>
            <a:endParaRPr/>
          </a:p>
        </p:txBody>
      </p:sp>
      <p:sp>
        <p:nvSpPr>
          <p:cNvPr id="399" name="Google Shape;399;p43"/>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pic>
        <p:nvPicPr>
          <p:cNvPr id="400" name="Google Shape;400;p43"/>
          <p:cNvPicPr preferRelativeResize="0"/>
          <p:nvPr/>
        </p:nvPicPr>
        <p:blipFill rotWithShape="1">
          <a:blip r:embed="rId3">
            <a:alphaModFix/>
          </a:blip>
          <a:srcRect b="0" l="3240" r="-3240" t="0"/>
          <a:stretch/>
        </p:blipFill>
        <p:spPr>
          <a:xfrm>
            <a:off x="6707050" y="2571250"/>
            <a:ext cx="4871011" cy="3651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44"/>
          <p:cNvSpPr txBox="1"/>
          <p:nvPr>
            <p:ph type="title"/>
          </p:nvPr>
        </p:nvSpPr>
        <p:spPr>
          <a:xfrm>
            <a:off x="2692200" y="1658700"/>
            <a:ext cx="6807600" cy="779700"/>
          </a:xfrm>
          <a:prstGeom prst="rect">
            <a:avLst/>
          </a:prstGeom>
        </p:spPr>
        <p:txBody>
          <a:bodyPr anchorCtr="0" anchor="t" bIns="45700" lIns="91425" spcFirstLastPara="1" rIns="91425" wrap="square" tIns="45700">
            <a:noAutofit/>
          </a:bodyPr>
          <a:lstStyle/>
          <a:p>
            <a:pPr indent="0" lvl="0" marL="0" rtl="0">
              <a:spcBef>
                <a:spcPts val="0"/>
              </a:spcBef>
              <a:spcAft>
                <a:spcPts val="0"/>
              </a:spcAft>
              <a:buNone/>
            </a:pPr>
            <a:r>
              <a:rPr lang="en-US" sz="3600"/>
              <a:t>Thank you for your attention</a:t>
            </a:r>
            <a:endParaRPr sz="3600"/>
          </a:p>
        </p:txBody>
      </p:sp>
      <p:sp>
        <p:nvSpPr>
          <p:cNvPr id="407" name="Google Shape;407;p44"/>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US"/>
              <a:t>‹#›</a:t>
            </a:fld>
            <a:endParaRPr/>
          </a:p>
        </p:txBody>
      </p:sp>
      <p:pic>
        <p:nvPicPr>
          <p:cNvPr id="408" name="Google Shape;408;p44"/>
          <p:cNvPicPr preferRelativeResize="0"/>
          <p:nvPr/>
        </p:nvPicPr>
        <p:blipFill>
          <a:blip r:embed="rId3">
            <a:alphaModFix/>
          </a:blip>
          <a:stretch>
            <a:fillRect/>
          </a:stretch>
        </p:blipFill>
        <p:spPr>
          <a:xfrm>
            <a:off x="4209813" y="2438400"/>
            <a:ext cx="3772377" cy="2829300"/>
          </a:xfrm>
          <a:prstGeom prst="rect">
            <a:avLst/>
          </a:prstGeom>
          <a:noFill/>
          <a:ln>
            <a:noFill/>
          </a:ln>
        </p:spPr>
      </p:pic>
      <p:sp>
        <p:nvSpPr>
          <p:cNvPr id="409" name="Google Shape;409;p44"/>
          <p:cNvSpPr/>
          <p:nvPr/>
        </p:nvSpPr>
        <p:spPr>
          <a:xfrm>
            <a:off x="4490650" y="3420100"/>
            <a:ext cx="364500" cy="2883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0" name="Google Shape;410;p44"/>
          <p:cNvSpPr/>
          <p:nvPr/>
        </p:nvSpPr>
        <p:spPr>
          <a:xfrm>
            <a:off x="7331700" y="3381700"/>
            <a:ext cx="288300" cy="365100"/>
          </a:xfrm>
          <a:prstGeom prst="smileyFace">
            <a:avLst>
              <a:gd fmla="val 4653"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16"/>
          <p:cNvSpPr txBox="1"/>
          <p:nvPr>
            <p:ph type="title"/>
          </p:nvPr>
        </p:nvSpPr>
        <p:spPr>
          <a:xfrm>
            <a:off x="3162300" y="1830575"/>
            <a:ext cx="5959200" cy="18417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a:p>
            <a:pPr indent="0" lvl="0" marL="0">
              <a:spcBef>
                <a:spcPts val="0"/>
              </a:spcBef>
              <a:spcAft>
                <a:spcPts val="0"/>
              </a:spcAft>
              <a:buNone/>
            </a:pPr>
            <a:r>
              <a:rPr lang="en-US"/>
              <a:t>Hardwares &amp; Softwares</a:t>
            </a:r>
            <a:br>
              <a:rPr lang="en-US"/>
            </a:br>
            <a:r>
              <a:rPr lang="en-US"/>
              <a:t>Required</a:t>
            </a:r>
            <a:endParaRPr/>
          </a:p>
        </p:txBody>
      </p:sp>
      <p:sp>
        <p:nvSpPr>
          <p:cNvPr id="137" name="Google Shape;137;p16"/>
          <p:cNvSpPr txBox="1"/>
          <p:nvPr>
            <p:ph idx="12" type="sldNum"/>
          </p:nvPr>
        </p:nvSpPr>
        <p:spPr>
          <a:xfrm>
            <a:off x="464076" y="6296730"/>
            <a:ext cx="2781600" cy="365100"/>
          </a:xfrm>
          <a:prstGeom prst="rect">
            <a:avLst/>
          </a:prstGeom>
        </p:spPr>
        <p:txBody>
          <a:bodyPr anchorCtr="0" anchor="ctr"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7"/>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Hardware </a:t>
            </a:r>
            <a:r>
              <a:rPr lang="en-US" sz="2400"/>
              <a:t>- Kinect </a:t>
            </a:r>
            <a:r>
              <a:rPr lang="en-US" sz="2400"/>
              <a:t>V2</a:t>
            </a:r>
            <a:r>
              <a:rPr lang="en-US" sz="2400"/>
              <a:t> (for Xbox One)</a:t>
            </a:r>
            <a:endParaRPr sz="2400"/>
          </a:p>
        </p:txBody>
      </p:sp>
      <p:sp>
        <p:nvSpPr>
          <p:cNvPr id="144" name="Google Shape;144;p17"/>
          <p:cNvSpPr txBox="1"/>
          <p:nvPr/>
        </p:nvSpPr>
        <p:spPr>
          <a:xfrm>
            <a:off x="5992925" y="2853775"/>
            <a:ext cx="5569500" cy="1789500"/>
          </a:xfrm>
          <a:prstGeom prst="rect">
            <a:avLst/>
          </a:prstGeom>
          <a:noFill/>
          <a:ln>
            <a:noFill/>
          </a:ln>
        </p:spPr>
        <p:txBody>
          <a:bodyPr anchorCtr="0" anchor="t" bIns="91425" lIns="91425" spcFirstLastPara="1" rIns="91425" wrap="square" tIns="91425">
            <a:noAutofit/>
          </a:bodyPr>
          <a:lstStyle/>
          <a:p>
            <a:pPr indent="457200" lvl="0" marL="0">
              <a:spcBef>
                <a:spcPts val="0"/>
              </a:spcBef>
              <a:spcAft>
                <a:spcPts val="0"/>
              </a:spcAft>
              <a:buNone/>
            </a:pPr>
            <a:r>
              <a:rPr lang="en-US" sz="2000">
                <a:solidFill>
                  <a:srgbClr val="5F727F"/>
                </a:solidFill>
                <a:highlight>
                  <a:srgbClr val="FFFFFF"/>
                </a:highlight>
                <a:latin typeface="Century Schoolbook"/>
                <a:ea typeface="Century Schoolbook"/>
                <a:cs typeface="Century Schoolbook"/>
                <a:sym typeface="Century Schoolbook"/>
              </a:rPr>
              <a:t>Kinect enable users to control games, movies, music through physical motion or voice recognition. Kinect identifies each players through face recognition and voice recognition without any intermediary device such as a input controller like keyboard or joystick.</a:t>
            </a:r>
            <a:endParaRPr sz="2000">
              <a:highlight>
                <a:srgbClr val="FFFFFF"/>
              </a:highlight>
              <a:latin typeface="Century Schoolbook"/>
              <a:ea typeface="Century Schoolbook"/>
              <a:cs typeface="Century Schoolbook"/>
              <a:sym typeface="Century Schoolbook"/>
            </a:endParaRPr>
          </a:p>
        </p:txBody>
      </p:sp>
      <p:pic>
        <p:nvPicPr>
          <p:cNvPr id="145" name="Google Shape;145;p17"/>
          <p:cNvPicPr preferRelativeResize="0"/>
          <p:nvPr/>
        </p:nvPicPr>
        <p:blipFill>
          <a:blip r:embed="rId3">
            <a:alphaModFix/>
          </a:blip>
          <a:stretch>
            <a:fillRect/>
          </a:stretch>
        </p:blipFill>
        <p:spPr>
          <a:xfrm>
            <a:off x="524524" y="2702975"/>
            <a:ext cx="5292875" cy="2978275"/>
          </a:xfrm>
          <a:prstGeom prst="rect">
            <a:avLst/>
          </a:prstGeom>
          <a:noFill/>
          <a:ln>
            <a:noFill/>
          </a:ln>
        </p:spPr>
      </p:pic>
      <p:sp>
        <p:nvSpPr>
          <p:cNvPr id="146" name="Google Shape;146;p17"/>
          <p:cNvSpPr txBox="1"/>
          <p:nvPr>
            <p:ph idx="12" type="sldNum"/>
          </p:nvPr>
        </p:nvSpPr>
        <p:spPr>
          <a:xfrm>
            <a:off x="10307699" y="62865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8"/>
          <p:cNvSpPr txBox="1"/>
          <p:nvPr>
            <p:ph type="title"/>
          </p:nvPr>
        </p:nvSpPr>
        <p:spPr>
          <a:xfrm>
            <a:off x="2806706" y="568345"/>
            <a:ext cx="8897565"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5B4A5B"/>
              </a:buClr>
              <a:buSzPts val="4400"/>
              <a:buFont typeface="Century Schoolbook"/>
              <a:buNone/>
            </a:pPr>
            <a:r>
              <a:rPr lang="en-US"/>
              <a:t>Hardware</a:t>
            </a:r>
            <a:r>
              <a:rPr lang="en-US"/>
              <a:t> </a:t>
            </a:r>
            <a:r>
              <a:rPr lang="en-US" sz="2400"/>
              <a:t>- </a:t>
            </a:r>
            <a:r>
              <a:rPr lang="en-US" sz="2400"/>
              <a:t>Intel Realsense 3D</a:t>
            </a:r>
            <a:endParaRPr i="0" sz="2400" u="none" cap="none" strike="noStrike">
              <a:solidFill>
                <a:srgbClr val="5B4A5B"/>
              </a:solidFill>
            </a:endParaRPr>
          </a:p>
        </p:txBody>
      </p:sp>
      <p:sp>
        <p:nvSpPr>
          <p:cNvPr id="152" name="Google Shape;152;p18"/>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noAutofit/>
          </a:bodyPr>
          <a:lstStyle/>
          <a:p>
            <a:pPr indent="0" lvl="0" marL="0" marR="0" rtl="0" algn="l">
              <a:lnSpc>
                <a:spcPct val="101000"/>
              </a:lnSpc>
              <a:spcBef>
                <a:spcPts val="0"/>
              </a:spcBef>
              <a:spcAft>
                <a:spcPts val="0"/>
              </a:spcAft>
              <a:buClr>
                <a:srgbClr val="5B4A5B"/>
              </a:buClr>
              <a:buSzPts val="2000"/>
              <a:buFont typeface="Corbel"/>
              <a:buNone/>
            </a:pPr>
            <a:r>
              <a:rPr b="1" i="0" lang="en-US" sz="2000" u="none" cap="none" strike="noStrike">
                <a:solidFill>
                  <a:srgbClr val="5B4A5B"/>
                </a:solidFill>
              </a:rPr>
              <a:t>Intel Realsense 3D</a:t>
            </a:r>
            <a:r>
              <a:rPr b="0" i="0" lang="en-US" sz="2000" u="none" cap="none" strike="noStrike">
                <a:solidFill>
                  <a:srgbClr val="5B4A5B"/>
                </a:solidFill>
                <a:latin typeface="Calibri"/>
                <a:ea typeface="Calibri"/>
                <a:cs typeface="Calibri"/>
                <a:sym typeface="Calibri"/>
              </a:rPr>
              <a:t> Camera is a stand-alone camera that can be attached to a desktop or laptop computer. It is intended to be used for </a:t>
            </a:r>
            <a:r>
              <a:rPr b="0" i="0" lang="en-US" sz="2000" u="none" cap="none" strike="noStrike">
                <a:solidFill>
                  <a:srgbClr val="6EB5BE"/>
                </a:solidFill>
                <a:latin typeface="Calibri"/>
                <a:ea typeface="Calibri"/>
                <a:cs typeface="Calibri"/>
                <a:sym typeface="Calibri"/>
              </a:rPr>
              <a:t>natural gesture-based interaction</a:t>
            </a:r>
            <a:r>
              <a:rPr b="0" i="0" lang="en-US" sz="2000" u="none" cap="none" strike="noStrike">
                <a:solidFill>
                  <a:srgbClr val="5B4A5B"/>
                </a:solidFill>
                <a:latin typeface="Calibri"/>
                <a:ea typeface="Calibri"/>
                <a:cs typeface="Calibri"/>
                <a:sym typeface="Calibri"/>
              </a:rPr>
              <a:t>, face recognition, immersive, gaming and learning and 3D scanning.</a:t>
            </a:r>
            <a:endParaRPr/>
          </a:p>
          <a:p>
            <a:pPr indent="-193040" lvl="0" marL="320040" marR="0" rtl="0" algn="l">
              <a:lnSpc>
                <a:spcPct val="101000"/>
              </a:lnSpc>
              <a:spcBef>
                <a:spcPts val="930"/>
              </a:spcBef>
              <a:spcAft>
                <a:spcPts val="0"/>
              </a:spcAft>
              <a:buClr>
                <a:srgbClr val="5B4A5B"/>
              </a:buClr>
              <a:buSzPts val="2000"/>
              <a:buFont typeface="Corbel"/>
              <a:buNone/>
            </a:pPr>
            <a:r>
              <a:t/>
            </a:r>
            <a:endParaRPr b="0" i="0" sz="2000" u="none" cap="none" strike="noStrike">
              <a:solidFill>
                <a:srgbClr val="5B4A5B"/>
              </a:solidFill>
              <a:latin typeface="Calibri"/>
              <a:ea typeface="Calibri"/>
              <a:cs typeface="Calibri"/>
              <a:sym typeface="Calibri"/>
            </a:endParaRPr>
          </a:p>
          <a:p>
            <a:pPr indent="0" lvl="0" marL="640080" marR="0" rtl="0" algn="l">
              <a:lnSpc>
                <a:spcPct val="101000"/>
              </a:lnSpc>
              <a:spcBef>
                <a:spcPts val="930"/>
              </a:spcBef>
              <a:spcAft>
                <a:spcPts val="0"/>
              </a:spcAft>
              <a:buNone/>
            </a:pPr>
            <a:r>
              <a:t/>
            </a:r>
            <a:endParaRPr/>
          </a:p>
          <a:p>
            <a:pPr indent="-205740" lvl="1" marL="640080" marR="0" rtl="0" algn="l">
              <a:lnSpc>
                <a:spcPct val="101000"/>
              </a:lnSpc>
              <a:spcBef>
                <a:spcPts val="930"/>
              </a:spcBef>
              <a:spcAft>
                <a:spcPts val="0"/>
              </a:spcAft>
              <a:buClr>
                <a:srgbClr val="5B4A5B"/>
              </a:buClr>
              <a:buSzPts val="1800"/>
              <a:buFont typeface="Corbel"/>
              <a:buNone/>
            </a:pPr>
            <a:r>
              <a:t/>
            </a:r>
            <a:endParaRPr b="0" i="0" sz="1800" u="none" cap="none" strike="noStrike">
              <a:solidFill>
                <a:srgbClr val="5B4A5B"/>
              </a:solidFill>
              <a:latin typeface="Calibri"/>
              <a:ea typeface="Calibri"/>
              <a:cs typeface="Calibri"/>
              <a:sym typeface="Calibri"/>
            </a:endParaRPr>
          </a:p>
        </p:txBody>
      </p:sp>
      <p:pic>
        <p:nvPicPr>
          <p:cNvPr id="153" name="Google Shape;153;p18"/>
          <p:cNvPicPr preferRelativeResize="0"/>
          <p:nvPr/>
        </p:nvPicPr>
        <p:blipFill rotWithShape="1">
          <a:blip r:embed="rId3">
            <a:alphaModFix/>
          </a:blip>
          <a:srcRect b="0" l="0" r="0" t="0"/>
          <a:stretch/>
        </p:blipFill>
        <p:spPr>
          <a:xfrm>
            <a:off x="1184622" y="2566597"/>
            <a:ext cx="5729625" cy="5729600"/>
          </a:xfrm>
          <a:prstGeom prst="rect">
            <a:avLst/>
          </a:prstGeom>
          <a:noFill/>
          <a:ln>
            <a:noFill/>
          </a:ln>
        </p:spPr>
      </p:pic>
      <p:sp>
        <p:nvSpPr>
          <p:cNvPr id="154" name="Google Shape;154;p18"/>
          <p:cNvSpPr txBox="1"/>
          <p:nvPr/>
        </p:nvSpPr>
        <p:spPr>
          <a:xfrm>
            <a:off x="4340963" y="3573975"/>
            <a:ext cx="1057500" cy="576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a:t>IR Laser</a:t>
            </a:r>
            <a:endParaRPr/>
          </a:p>
          <a:p>
            <a:pPr indent="0" lvl="0" marL="0" algn="ctr">
              <a:spcBef>
                <a:spcPts val="0"/>
              </a:spcBef>
              <a:spcAft>
                <a:spcPts val="0"/>
              </a:spcAft>
              <a:buNone/>
            </a:pPr>
            <a:r>
              <a:rPr lang="en-US"/>
              <a:t>Projector</a:t>
            </a:r>
            <a:endParaRPr/>
          </a:p>
        </p:txBody>
      </p:sp>
      <p:sp>
        <p:nvSpPr>
          <p:cNvPr id="155" name="Google Shape;155;p18"/>
          <p:cNvSpPr txBox="1"/>
          <p:nvPr/>
        </p:nvSpPr>
        <p:spPr>
          <a:xfrm>
            <a:off x="3520675" y="3614025"/>
            <a:ext cx="1057500" cy="496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a:t>Color camera</a:t>
            </a:r>
            <a:endParaRPr/>
          </a:p>
        </p:txBody>
      </p:sp>
      <p:sp>
        <p:nvSpPr>
          <p:cNvPr id="156" name="Google Shape;156;p18"/>
          <p:cNvSpPr txBox="1"/>
          <p:nvPr/>
        </p:nvSpPr>
        <p:spPr>
          <a:xfrm>
            <a:off x="2720150" y="3614025"/>
            <a:ext cx="977400" cy="5769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US"/>
              <a:t>IR depth camera</a:t>
            </a:r>
            <a:endParaRPr/>
          </a:p>
        </p:txBody>
      </p:sp>
      <p:cxnSp>
        <p:nvCxnSpPr>
          <p:cNvPr id="157" name="Google Shape;157;p18"/>
          <p:cNvCxnSpPr>
            <a:stCxn id="156" idx="2"/>
          </p:cNvCxnSpPr>
          <p:nvPr/>
        </p:nvCxnSpPr>
        <p:spPr>
          <a:xfrm flipH="1">
            <a:off x="3204950" y="4190925"/>
            <a:ext cx="3900" cy="336300"/>
          </a:xfrm>
          <a:prstGeom prst="straightConnector1">
            <a:avLst/>
          </a:prstGeom>
          <a:noFill/>
          <a:ln cap="flat" cmpd="sng" w="9525">
            <a:solidFill>
              <a:schemeClr val="dk2"/>
            </a:solidFill>
            <a:prstDash val="solid"/>
            <a:round/>
            <a:headEnd len="med" w="med" type="none"/>
            <a:tailEnd len="med" w="med" type="triangle"/>
          </a:ln>
        </p:spPr>
      </p:cxnSp>
      <p:cxnSp>
        <p:nvCxnSpPr>
          <p:cNvPr id="158" name="Google Shape;158;p18"/>
          <p:cNvCxnSpPr>
            <a:stCxn id="155" idx="2"/>
          </p:cNvCxnSpPr>
          <p:nvPr/>
        </p:nvCxnSpPr>
        <p:spPr>
          <a:xfrm>
            <a:off x="4049425" y="4110825"/>
            <a:ext cx="6300" cy="392400"/>
          </a:xfrm>
          <a:prstGeom prst="straightConnector1">
            <a:avLst/>
          </a:prstGeom>
          <a:noFill/>
          <a:ln cap="flat" cmpd="sng" w="9525">
            <a:solidFill>
              <a:schemeClr val="dk2"/>
            </a:solidFill>
            <a:prstDash val="solid"/>
            <a:round/>
            <a:headEnd len="med" w="med" type="none"/>
            <a:tailEnd len="med" w="med" type="triangle"/>
          </a:ln>
        </p:spPr>
      </p:cxnSp>
      <p:cxnSp>
        <p:nvCxnSpPr>
          <p:cNvPr id="159" name="Google Shape;159;p18"/>
          <p:cNvCxnSpPr>
            <a:stCxn id="154" idx="2"/>
          </p:cNvCxnSpPr>
          <p:nvPr/>
        </p:nvCxnSpPr>
        <p:spPr>
          <a:xfrm flipH="1">
            <a:off x="4862213" y="4150875"/>
            <a:ext cx="7500" cy="384600"/>
          </a:xfrm>
          <a:prstGeom prst="straightConnector1">
            <a:avLst/>
          </a:prstGeom>
          <a:noFill/>
          <a:ln cap="flat" cmpd="sng" w="9525">
            <a:solidFill>
              <a:schemeClr val="dk2"/>
            </a:solidFill>
            <a:prstDash val="solid"/>
            <a:round/>
            <a:headEnd len="med" w="med" type="none"/>
            <a:tailEnd len="med" w="med" type="triangle"/>
          </a:ln>
        </p:spPr>
      </p:cxnSp>
      <p:sp>
        <p:nvSpPr>
          <p:cNvPr id="160" name="Google Shape;160;p18"/>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61" name="Google Shape;161;p18"/>
          <p:cNvPicPr preferRelativeResize="0"/>
          <p:nvPr/>
        </p:nvPicPr>
        <p:blipFill>
          <a:blip r:embed="rId4">
            <a:alphaModFix/>
          </a:blip>
          <a:stretch>
            <a:fillRect/>
          </a:stretch>
        </p:blipFill>
        <p:spPr>
          <a:xfrm>
            <a:off x="7010400" y="3946050"/>
            <a:ext cx="4510925" cy="18863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19"/>
          <p:cNvSpPr txBox="1"/>
          <p:nvPr>
            <p:ph type="title"/>
          </p:nvPr>
        </p:nvSpPr>
        <p:spPr>
          <a:xfrm>
            <a:off x="2806706" y="568345"/>
            <a:ext cx="8897565"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5B4A5B"/>
              </a:buClr>
              <a:buSzPts val="4400"/>
              <a:buFont typeface="Century Schoolbook"/>
              <a:buNone/>
            </a:pPr>
            <a:r>
              <a:rPr lang="en-US"/>
              <a:t>Softwares </a:t>
            </a:r>
            <a:r>
              <a:rPr lang="en-US" sz="2400"/>
              <a:t>- </a:t>
            </a:r>
            <a:r>
              <a:rPr lang="en-US" sz="2400"/>
              <a:t>Microsoft Visual Studio 2013,  2015 and 2017</a:t>
            </a:r>
            <a:endParaRPr sz="2400"/>
          </a:p>
          <a:p>
            <a:pPr indent="0" lvl="0" marL="0" marR="0" rtl="0" algn="l">
              <a:lnSpc>
                <a:spcPct val="99000"/>
              </a:lnSpc>
              <a:spcBef>
                <a:spcPts val="0"/>
              </a:spcBef>
              <a:spcAft>
                <a:spcPts val="0"/>
              </a:spcAft>
              <a:buClr>
                <a:srgbClr val="5B4A5B"/>
              </a:buClr>
              <a:buSzPts val="4400"/>
              <a:buFont typeface="Century Schoolbook"/>
              <a:buNone/>
            </a:pPr>
            <a:r>
              <a:t/>
            </a:r>
            <a:endParaRPr/>
          </a:p>
        </p:txBody>
      </p:sp>
      <p:pic>
        <p:nvPicPr>
          <p:cNvPr id="167" name="Google Shape;167;p19"/>
          <p:cNvPicPr preferRelativeResize="0"/>
          <p:nvPr/>
        </p:nvPicPr>
        <p:blipFill>
          <a:blip r:embed="rId3">
            <a:alphaModFix/>
          </a:blip>
          <a:stretch>
            <a:fillRect/>
          </a:stretch>
        </p:blipFill>
        <p:spPr>
          <a:xfrm>
            <a:off x="1530400" y="2505780"/>
            <a:ext cx="2427550" cy="1684725"/>
          </a:xfrm>
          <a:prstGeom prst="rect">
            <a:avLst/>
          </a:prstGeom>
          <a:noFill/>
          <a:ln>
            <a:noFill/>
          </a:ln>
        </p:spPr>
      </p:pic>
      <p:pic>
        <p:nvPicPr>
          <p:cNvPr id="168" name="Google Shape;168;p19"/>
          <p:cNvPicPr preferRelativeResize="0"/>
          <p:nvPr/>
        </p:nvPicPr>
        <p:blipFill>
          <a:blip r:embed="rId4">
            <a:alphaModFix/>
          </a:blip>
          <a:stretch>
            <a:fillRect/>
          </a:stretch>
        </p:blipFill>
        <p:spPr>
          <a:xfrm>
            <a:off x="6396714" y="2376401"/>
            <a:ext cx="2995110" cy="1684725"/>
          </a:xfrm>
          <a:prstGeom prst="rect">
            <a:avLst/>
          </a:prstGeom>
          <a:noFill/>
          <a:ln>
            <a:noFill/>
          </a:ln>
        </p:spPr>
      </p:pic>
      <p:pic>
        <p:nvPicPr>
          <p:cNvPr id="169" name="Google Shape;169;p19"/>
          <p:cNvPicPr preferRelativeResize="0"/>
          <p:nvPr/>
        </p:nvPicPr>
        <p:blipFill>
          <a:blip r:embed="rId5">
            <a:alphaModFix/>
          </a:blip>
          <a:stretch>
            <a:fillRect/>
          </a:stretch>
        </p:blipFill>
        <p:spPr>
          <a:xfrm>
            <a:off x="1278825" y="4567225"/>
            <a:ext cx="3598154" cy="1560700"/>
          </a:xfrm>
          <a:prstGeom prst="rect">
            <a:avLst/>
          </a:prstGeom>
          <a:noFill/>
          <a:ln>
            <a:noFill/>
          </a:ln>
        </p:spPr>
      </p:pic>
      <p:pic>
        <p:nvPicPr>
          <p:cNvPr id="170" name="Google Shape;170;p19"/>
          <p:cNvPicPr preferRelativeResize="0"/>
          <p:nvPr/>
        </p:nvPicPr>
        <p:blipFill>
          <a:blip r:embed="rId6">
            <a:alphaModFix/>
          </a:blip>
          <a:stretch>
            <a:fillRect/>
          </a:stretch>
        </p:blipFill>
        <p:spPr>
          <a:xfrm>
            <a:off x="7010400" y="4033133"/>
            <a:ext cx="2628900" cy="2628900"/>
          </a:xfrm>
          <a:prstGeom prst="rect">
            <a:avLst/>
          </a:prstGeom>
          <a:noFill/>
          <a:ln>
            <a:noFill/>
          </a:ln>
        </p:spPr>
      </p:pic>
      <p:pic>
        <p:nvPicPr>
          <p:cNvPr id="171" name="Google Shape;171;p19"/>
          <p:cNvPicPr preferRelativeResize="0"/>
          <p:nvPr/>
        </p:nvPicPr>
        <p:blipFill>
          <a:blip r:embed="rId7">
            <a:alphaModFix/>
          </a:blip>
          <a:stretch>
            <a:fillRect/>
          </a:stretch>
        </p:blipFill>
        <p:spPr>
          <a:xfrm>
            <a:off x="8402075" y="2482713"/>
            <a:ext cx="3598150" cy="1578436"/>
          </a:xfrm>
          <a:prstGeom prst="rect">
            <a:avLst/>
          </a:prstGeom>
          <a:noFill/>
          <a:ln>
            <a:noFill/>
          </a:ln>
        </p:spPr>
      </p:pic>
      <p:pic>
        <p:nvPicPr>
          <p:cNvPr id="172" name="Google Shape;172;p19"/>
          <p:cNvPicPr preferRelativeResize="0"/>
          <p:nvPr/>
        </p:nvPicPr>
        <p:blipFill>
          <a:blip r:embed="rId8">
            <a:alphaModFix/>
          </a:blip>
          <a:stretch>
            <a:fillRect/>
          </a:stretch>
        </p:blipFill>
        <p:spPr>
          <a:xfrm>
            <a:off x="3717600" y="2356675"/>
            <a:ext cx="2320044" cy="2141497"/>
          </a:xfrm>
          <a:prstGeom prst="rect">
            <a:avLst/>
          </a:prstGeom>
          <a:noFill/>
          <a:ln>
            <a:noFill/>
          </a:ln>
        </p:spPr>
      </p:pic>
      <p:pic>
        <p:nvPicPr>
          <p:cNvPr id="173" name="Google Shape;173;p19"/>
          <p:cNvPicPr preferRelativeResize="0"/>
          <p:nvPr/>
        </p:nvPicPr>
        <p:blipFill>
          <a:blip r:embed="rId9">
            <a:alphaModFix/>
          </a:blip>
          <a:stretch>
            <a:fillRect/>
          </a:stretch>
        </p:blipFill>
        <p:spPr>
          <a:xfrm>
            <a:off x="3362050" y="5285700"/>
            <a:ext cx="3744475" cy="1456450"/>
          </a:xfrm>
          <a:prstGeom prst="rect">
            <a:avLst/>
          </a:prstGeom>
          <a:noFill/>
          <a:ln>
            <a:noFill/>
          </a:ln>
        </p:spPr>
      </p:pic>
      <p:pic>
        <p:nvPicPr>
          <p:cNvPr id="174" name="Google Shape;174;p19"/>
          <p:cNvPicPr preferRelativeResize="0"/>
          <p:nvPr/>
        </p:nvPicPr>
        <p:blipFill>
          <a:blip r:embed="rId10">
            <a:alphaModFix/>
          </a:blip>
          <a:stretch>
            <a:fillRect/>
          </a:stretch>
        </p:blipFill>
        <p:spPr>
          <a:xfrm rot="-2699996">
            <a:off x="8421023" y="4686420"/>
            <a:ext cx="2842604" cy="1231007"/>
          </a:xfrm>
          <a:prstGeom prst="rect">
            <a:avLst/>
          </a:prstGeom>
          <a:noFill/>
          <a:ln>
            <a:noFill/>
          </a:ln>
        </p:spPr>
      </p:pic>
      <p:sp>
        <p:nvSpPr>
          <p:cNvPr id="175" name="Google Shape;175;p19"/>
          <p:cNvSpPr txBox="1"/>
          <p:nvPr/>
        </p:nvSpPr>
        <p:spPr>
          <a:xfrm>
            <a:off x="9901125" y="5040975"/>
            <a:ext cx="2099100" cy="613200"/>
          </a:xfrm>
          <a:prstGeom prst="rect">
            <a:avLst/>
          </a:prstGeom>
          <a:noFill/>
          <a:ln>
            <a:noFill/>
          </a:ln>
        </p:spPr>
        <p:txBody>
          <a:bodyPr anchorCtr="0" anchor="t" bIns="91425" lIns="91425" spcFirstLastPara="1" rIns="91425" wrap="square" tIns="91425">
            <a:noAutofit/>
          </a:bodyPr>
          <a:lstStyle/>
          <a:p>
            <a:pPr indent="0" lvl="0" marL="0" rtl="0">
              <a:lnSpc>
                <a:spcPct val="99000"/>
              </a:lnSpc>
              <a:spcBef>
                <a:spcPts val="0"/>
              </a:spcBef>
              <a:spcAft>
                <a:spcPts val="0"/>
              </a:spcAft>
              <a:buClr>
                <a:schemeClr val="dk1"/>
              </a:buClr>
              <a:buSzPts val="1100"/>
              <a:buFont typeface="Arial"/>
              <a:buNone/>
            </a:pPr>
            <a:r>
              <a:rPr lang="en-US" sz="2400">
                <a:solidFill>
                  <a:srgbClr val="5B4A5B"/>
                </a:solidFill>
                <a:latin typeface="Century Schoolbook"/>
                <a:ea typeface="Century Schoolbook"/>
                <a:cs typeface="Century Schoolbook"/>
                <a:sym typeface="Century Schoolbook"/>
              </a:rPr>
              <a:t>Processing 3</a:t>
            </a:r>
            <a:endParaRPr sz="2400">
              <a:solidFill>
                <a:srgbClr val="5B4A5B"/>
              </a:solidFill>
              <a:latin typeface="Century Schoolbook"/>
              <a:ea typeface="Century Schoolbook"/>
              <a:cs typeface="Century Schoolbook"/>
              <a:sym typeface="Century Schoolbook"/>
            </a:endParaRPr>
          </a:p>
        </p:txBody>
      </p:sp>
      <p:sp>
        <p:nvSpPr>
          <p:cNvPr id="176" name="Google Shape;176;p19"/>
          <p:cNvSpPr txBox="1"/>
          <p:nvPr>
            <p:ph idx="12" type="sldNum"/>
          </p:nvPr>
        </p:nvSpPr>
        <p:spPr>
          <a:xfrm>
            <a:off x="10307699" y="62865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0"/>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rPr lang="en-US"/>
              <a:t>Processing 3</a:t>
            </a:r>
            <a:endParaRPr/>
          </a:p>
        </p:txBody>
      </p:sp>
      <p:sp>
        <p:nvSpPr>
          <p:cNvPr id="183" name="Google Shape;183;p20"/>
          <p:cNvSpPr txBox="1"/>
          <p:nvPr>
            <p:ph idx="1" type="body"/>
          </p:nvPr>
        </p:nvSpPr>
        <p:spPr>
          <a:xfrm>
            <a:off x="2933700" y="2438400"/>
            <a:ext cx="8770500" cy="3651600"/>
          </a:xfrm>
          <a:prstGeom prst="rect">
            <a:avLst/>
          </a:prstGeom>
        </p:spPr>
        <p:txBody>
          <a:bodyPr anchorCtr="0" anchor="t" bIns="45700" lIns="91425" spcFirstLastPara="1" rIns="91425" wrap="square" tIns="45700">
            <a:noAutofit/>
          </a:bodyPr>
          <a:lstStyle/>
          <a:p>
            <a:pPr indent="0" lvl="0" marL="0" rtl="0">
              <a:spcBef>
                <a:spcPts val="930"/>
              </a:spcBef>
              <a:spcAft>
                <a:spcPts val="0"/>
              </a:spcAft>
              <a:buNone/>
            </a:pPr>
            <a:r>
              <a:rPr b="1" lang="en-US">
                <a:solidFill>
                  <a:srgbClr val="741B47"/>
                </a:solidFill>
                <a:latin typeface="Arial"/>
                <a:ea typeface="Arial"/>
                <a:cs typeface="Arial"/>
                <a:sym typeface="Arial"/>
              </a:rPr>
              <a:t>2.     Processing</a:t>
            </a:r>
            <a:r>
              <a:rPr lang="en-US">
                <a:solidFill>
                  <a:srgbClr val="741B47"/>
                </a:solidFill>
                <a:latin typeface="Arial"/>
                <a:ea typeface="Arial"/>
                <a:cs typeface="Arial"/>
                <a:sym typeface="Arial"/>
              </a:rPr>
              <a:t> </a:t>
            </a:r>
            <a:endParaRPr>
              <a:solidFill>
                <a:srgbClr val="741B47"/>
              </a:solidFill>
              <a:latin typeface="Arial"/>
              <a:ea typeface="Arial"/>
              <a:cs typeface="Arial"/>
              <a:sym typeface="Arial"/>
            </a:endParaRPr>
          </a:p>
          <a:p>
            <a:pPr indent="-355600" lvl="0" marL="457200" rtl="0">
              <a:spcBef>
                <a:spcPts val="930"/>
              </a:spcBef>
              <a:spcAft>
                <a:spcPts val="0"/>
              </a:spcAft>
              <a:buClr>
                <a:srgbClr val="741B47"/>
              </a:buClr>
              <a:buSzPts val="2000"/>
              <a:buFont typeface="Arial"/>
              <a:buChar char="–"/>
            </a:pPr>
            <a:r>
              <a:rPr lang="en-US">
                <a:solidFill>
                  <a:srgbClr val="741B47"/>
                </a:solidFill>
                <a:latin typeface="Arial"/>
                <a:ea typeface="Arial"/>
                <a:cs typeface="Arial"/>
                <a:sym typeface="Arial"/>
              </a:rPr>
              <a:t>Processing is an </a:t>
            </a:r>
            <a:r>
              <a:rPr lang="en-US">
                <a:solidFill>
                  <a:srgbClr val="741B47"/>
                </a:solidFill>
                <a:uFill>
                  <a:noFill/>
                </a:uFill>
                <a:latin typeface="Arial"/>
                <a:ea typeface="Arial"/>
                <a:cs typeface="Arial"/>
                <a:sym typeface="Arial"/>
                <a:hlinkClick r:id="rId3"/>
              </a:rPr>
              <a:t>open-sour</a:t>
            </a:r>
            <a:r>
              <a:rPr lang="en-US">
                <a:solidFill>
                  <a:srgbClr val="741B47"/>
                </a:solidFill>
                <a:uFill>
                  <a:noFill/>
                </a:uFill>
                <a:latin typeface="Arial"/>
                <a:ea typeface="Arial"/>
                <a:cs typeface="Arial"/>
                <a:sym typeface="Arial"/>
                <a:hlinkClick r:id="rId4"/>
              </a:rPr>
              <a:t>ce</a:t>
            </a:r>
            <a:r>
              <a:rPr lang="en-US">
                <a:solidFill>
                  <a:srgbClr val="741B47"/>
                </a:solidFill>
                <a:latin typeface="Arial"/>
                <a:ea typeface="Arial"/>
                <a:cs typeface="Arial"/>
                <a:sym typeface="Arial"/>
              </a:rPr>
              <a:t> graphical library and </a:t>
            </a:r>
            <a:r>
              <a:rPr lang="en-US">
                <a:solidFill>
                  <a:srgbClr val="741B47"/>
                </a:solidFill>
                <a:uFill>
                  <a:noFill/>
                </a:uFill>
                <a:latin typeface="Arial"/>
                <a:ea typeface="Arial"/>
                <a:cs typeface="Arial"/>
                <a:sym typeface="Arial"/>
                <a:hlinkClick r:id="rId5"/>
              </a:rPr>
              <a:t>integrated development environment</a:t>
            </a:r>
            <a:r>
              <a:rPr lang="en-US">
                <a:solidFill>
                  <a:srgbClr val="741B47"/>
                </a:solidFill>
                <a:latin typeface="Arial"/>
                <a:ea typeface="Arial"/>
                <a:cs typeface="Arial"/>
                <a:sym typeface="Arial"/>
              </a:rPr>
              <a:t> (IDE) built for the electronic arts, </a:t>
            </a:r>
            <a:r>
              <a:rPr lang="en-US">
                <a:solidFill>
                  <a:srgbClr val="741B47"/>
                </a:solidFill>
                <a:uFill>
                  <a:noFill/>
                </a:uFill>
                <a:latin typeface="Arial"/>
                <a:ea typeface="Arial"/>
                <a:cs typeface="Arial"/>
                <a:sym typeface="Arial"/>
                <a:hlinkClick r:id="rId6"/>
              </a:rPr>
              <a:t>new media art</a:t>
            </a:r>
            <a:r>
              <a:rPr lang="en-US">
                <a:solidFill>
                  <a:srgbClr val="741B47"/>
                </a:solidFill>
                <a:latin typeface="Arial"/>
                <a:ea typeface="Arial"/>
                <a:cs typeface="Arial"/>
                <a:sym typeface="Arial"/>
              </a:rPr>
              <a:t>, and </a:t>
            </a:r>
            <a:r>
              <a:rPr lang="en-US">
                <a:solidFill>
                  <a:srgbClr val="741B47"/>
                </a:solidFill>
                <a:uFill>
                  <a:noFill/>
                </a:uFill>
                <a:latin typeface="Arial"/>
                <a:ea typeface="Arial"/>
                <a:cs typeface="Arial"/>
                <a:sym typeface="Arial"/>
                <a:hlinkClick r:id="rId7"/>
              </a:rPr>
              <a:t>visual design</a:t>
            </a:r>
            <a:r>
              <a:rPr lang="en-US">
                <a:solidFill>
                  <a:srgbClr val="741B47"/>
                </a:solidFill>
                <a:latin typeface="Arial"/>
                <a:ea typeface="Arial"/>
                <a:cs typeface="Arial"/>
                <a:sym typeface="Arial"/>
              </a:rPr>
              <a:t> communities </a:t>
            </a:r>
            <a:endParaRPr>
              <a:solidFill>
                <a:srgbClr val="741B47"/>
              </a:solidFill>
              <a:latin typeface="Arial"/>
              <a:ea typeface="Arial"/>
              <a:cs typeface="Arial"/>
              <a:sym typeface="Arial"/>
            </a:endParaRPr>
          </a:p>
          <a:p>
            <a:pPr indent="-355600" lvl="0" marL="457200" rtl="0">
              <a:spcBef>
                <a:spcPts val="0"/>
              </a:spcBef>
              <a:spcAft>
                <a:spcPts val="0"/>
              </a:spcAft>
              <a:buClr>
                <a:srgbClr val="741B47"/>
              </a:buClr>
              <a:buSzPts val="2000"/>
              <a:buFont typeface="Arial"/>
              <a:buChar char="–"/>
            </a:pPr>
            <a:r>
              <a:rPr lang="en-US">
                <a:solidFill>
                  <a:srgbClr val="741B47"/>
                </a:solidFill>
                <a:latin typeface="Arial"/>
                <a:ea typeface="Arial"/>
                <a:cs typeface="Arial"/>
                <a:sym typeface="Arial"/>
              </a:rPr>
              <a:t>Processing uses the </a:t>
            </a:r>
            <a:r>
              <a:rPr lang="en-US">
                <a:solidFill>
                  <a:srgbClr val="3D85C6"/>
                </a:solidFill>
                <a:uFill>
                  <a:noFill/>
                </a:uFill>
                <a:latin typeface="Arial"/>
                <a:ea typeface="Arial"/>
                <a:cs typeface="Arial"/>
                <a:sym typeface="Arial"/>
                <a:hlinkClick r:id="rId8"/>
              </a:rPr>
              <a:t>Java language</a:t>
            </a:r>
            <a:r>
              <a:rPr lang="en-US">
                <a:solidFill>
                  <a:srgbClr val="741B47"/>
                </a:solidFill>
                <a:latin typeface="Arial"/>
                <a:ea typeface="Arial"/>
                <a:cs typeface="Arial"/>
                <a:sym typeface="Arial"/>
              </a:rPr>
              <a:t>, with additional simplifications such as additional classes and aliased mathematical functions and operations.</a:t>
            </a:r>
            <a:endParaRPr>
              <a:solidFill>
                <a:srgbClr val="741B47"/>
              </a:solidFill>
              <a:latin typeface="Arial"/>
              <a:ea typeface="Arial"/>
              <a:cs typeface="Arial"/>
              <a:sym typeface="Arial"/>
            </a:endParaRPr>
          </a:p>
          <a:p>
            <a:pPr indent="0" lvl="0" marL="457200">
              <a:spcBef>
                <a:spcPts val="930"/>
              </a:spcBef>
              <a:spcAft>
                <a:spcPts val="0"/>
              </a:spcAft>
              <a:buNone/>
            </a:pPr>
            <a:r>
              <a:t/>
            </a:r>
            <a:endParaRPr>
              <a:solidFill>
                <a:srgbClr val="741B47"/>
              </a:solidFill>
              <a:latin typeface="Arial"/>
              <a:ea typeface="Arial"/>
              <a:cs typeface="Arial"/>
              <a:sym typeface="Arial"/>
            </a:endParaRPr>
          </a:p>
        </p:txBody>
      </p:sp>
      <p:pic>
        <p:nvPicPr>
          <p:cNvPr id="184" name="Google Shape;184;p20"/>
          <p:cNvPicPr preferRelativeResize="0"/>
          <p:nvPr/>
        </p:nvPicPr>
        <p:blipFill>
          <a:blip r:embed="rId9">
            <a:alphaModFix/>
          </a:blip>
          <a:stretch>
            <a:fillRect/>
          </a:stretch>
        </p:blipFill>
        <p:spPr>
          <a:xfrm>
            <a:off x="304800" y="2438395"/>
            <a:ext cx="2628900" cy="2628900"/>
          </a:xfrm>
          <a:prstGeom prst="rect">
            <a:avLst/>
          </a:prstGeom>
          <a:noFill/>
          <a:ln>
            <a:noFill/>
          </a:ln>
        </p:spPr>
      </p:pic>
      <p:sp>
        <p:nvSpPr>
          <p:cNvPr id="185" name="Google Shape;185;p20"/>
          <p:cNvSpPr txBox="1"/>
          <p:nvPr>
            <p:ph idx="12" type="sldNum"/>
          </p:nvPr>
        </p:nvSpPr>
        <p:spPr>
          <a:xfrm>
            <a:off x="10307699" y="62865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21"/>
          <p:cNvSpPr txBox="1"/>
          <p:nvPr>
            <p:ph type="title"/>
          </p:nvPr>
        </p:nvSpPr>
        <p:spPr>
          <a:xfrm>
            <a:off x="2806706" y="568345"/>
            <a:ext cx="8897700" cy="1560600"/>
          </a:xfrm>
          <a:prstGeom prst="rect">
            <a:avLst/>
          </a:prstGeom>
        </p:spPr>
        <p:txBody>
          <a:bodyPr anchorCtr="0" anchor="t" bIns="45700" lIns="91425" spcFirstLastPara="1" rIns="91425" wrap="square" tIns="45700">
            <a:noAutofit/>
          </a:bodyPr>
          <a:lstStyle/>
          <a:p>
            <a:pPr indent="0" lvl="0" marL="0">
              <a:spcBef>
                <a:spcPts val="0"/>
              </a:spcBef>
              <a:spcAft>
                <a:spcPts val="0"/>
              </a:spcAft>
              <a:buClr>
                <a:schemeClr val="dk1"/>
              </a:buClr>
              <a:buSzPts val="1100"/>
              <a:buFont typeface="Arial"/>
              <a:buNone/>
            </a:pPr>
            <a:r>
              <a:rPr lang="en-US"/>
              <a:t>Processing 3</a:t>
            </a:r>
            <a:endParaRPr/>
          </a:p>
        </p:txBody>
      </p:sp>
      <p:sp>
        <p:nvSpPr>
          <p:cNvPr id="192" name="Google Shape;192;p21"/>
          <p:cNvSpPr txBox="1"/>
          <p:nvPr>
            <p:ph idx="1" type="body"/>
          </p:nvPr>
        </p:nvSpPr>
        <p:spPr>
          <a:xfrm>
            <a:off x="2933700" y="2438400"/>
            <a:ext cx="8770500" cy="3651600"/>
          </a:xfrm>
          <a:prstGeom prst="rect">
            <a:avLst/>
          </a:prstGeom>
        </p:spPr>
        <p:txBody>
          <a:bodyPr anchorCtr="0" anchor="t" bIns="45700" lIns="91425" spcFirstLastPara="1" rIns="91425" wrap="square" tIns="45700">
            <a:noAutofit/>
          </a:bodyPr>
          <a:lstStyle/>
          <a:p>
            <a:pPr indent="0" lvl="0" marL="0">
              <a:spcBef>
                <a:spcPts val="930"/>
              </a:spcBef>
              <a:spcAft>
                <a:spcPts val="0"/>
              </a:spcAft>
              <a:buNone/>
            </a:pPr>
            <a:r>
              <a:rPr b="1" lang="en-US">
                <a:solidFill>
                  <a:srgbClr val="741B47"/>
                </a:solidFill>
                <a:latin typeface="Arial"/>
                <a:ea typeface="Arial"/>
                <a:cs typeface="Arial"/>
                <a:sym typeface="Arial"/>
              </a:rPr>
              <a:t>with </a:t>
            </a:r>
            <a:r>
              <a:rPr b="1" lang="en-US">
                <a:solidFill>
                  <a:srgbClr val="741B47"/>
                </a:solidFill>
                <a:latin typeface="Arial"/>
                <a:ea typeface="Arial"/>
                <a:cs typeface="Arial"/>
                <a:sym typeface="Arial"/>
              </a:rPr>
              <a:t>Processing</a:t>
            </a:r>
            <a:r>
              <a:rPr lang="en-US">
                <a:solidFill>
                  <a:srgbClr val="741B47"/>
                </a:solidFill>
                <a:latin typeface="Arial"/>
                <a:ea typeface="Arial"/>
                <a:cs typeface="Arial"/>
                <a:sym typeface="Arial"/>
              </a:rPr>
              <a:t> </a:t>
            </a:r>
            <a:r>
              <a:rPr b="1" lang="en-US">
                <a:solidFill>
                  <a:srgbClr val="741B47"/>
                </a:solidFill>
                <a:latin typeface="Arial"/>
                <a:ea typeface="Arial"/>
                <a:cs typeface="Arial"/>
                <a:sym typeface="Arial"/>
              </a:rPr>
              <a:t>Libraries</a:t>
            </a:r>
            <a:endParaRPr b="1">
              <a:solidFill>
                <a:srgbClr val="741B47"/>
              </a:solidFill>
              <a:latin typeface="Arial"/>
              <a:ea typeface="Arial"/>
              <a:cs typeface="Arial"/>
              <a:sym typeface="Arial"/>
            </a:endParaRPr>
          </a:p>
          <a:p>
            <a:pPr indent="-355600" lvl="0" marL="457200" rtl="0">
              <a:spcBef>
                <a:spcPts val="930"/>
              </a:spcBef>
              <a:spcAft>
                <a:spcPts val="0"/>
              </a:spcAft>
              <a:buClr>
                <a:srgbClr val="741B47"/>
              </a:buClr>
              <a:buSzPts val="2000"/>
              <a:buFont typeface="Arial"/>
              <a:buChar char="●"/>
            </a:pPr>
            <a:r>
              <a:rPr lang="en-US">
                <a:solidFill>
                  <a:srgbClr val="741B47"/>
                </a:solidFill>
                <a:latin typeface="Arial"/>
                <a:ea typeface="Arial"/>
                <a:cs typeface="Arial"/>
                <a:sym typeface="Arial"/>
              </a:rPr>
              <a:t>Kinect V2 for Processing</a:t>
            </a:r>
            <a:endParaRPr>
              <a:solidFill>
                <a:srgbClr val="741B47"/>
              </a:solidFill>
              <a:latin typeface="Arial"/>
              <a:ea typeface="Arial"/>
              <a:cs typeface="Arial"/>
              <a:sym typeface="Arial"/>
            </a:endParaRPr>
          </a:p>
          <a:p>
            <a:pPr indent="-342900" lvl="1" marL="914400" rtl="0">
              <a:spcBef>
                <a:spcPts val="0"/>
              </a:spcBef>
              <a:spcAft>
                <a:spcPts val="0"/>
              </a:spcAft>
              <a:buClr>
                <a:srgbClr val="741B47"/>
              </a:buClr>
              <a:buSzPts val="1800"/>
              <a:buFont typeface="Arial"/>
              <a:buChar char="○"/>
            </a:pPr>
            <a:r>
              <a:rPr lang="en-US">
                <a:solidFill>
                  <a:srgbClr val="741B47"/>
                </a:solidFill>
                <a:latin typeface="Arial"/>
                <a:ea typeface="Arial"/>
                <a:cs typeface="Arial"/>
                <a:sym typeface="Arial"/>
              </a:rPr>
              <a:t>Use to connect with kinect to tracking the body, joint, or hand.</a:t>
            </a:r>
            <a:endParaRPr>
              <a:solidFill>
                <a:srgbClr val="741B47"/>
              </a:solidFill>
              <a:latin typeface="Arial"/>
              <a:ea typeface="Arial"/>
              <a:cs typeface="Arial"/>
              <a:sym typeface="Arial"/>
            </a:endParaRPr>
          </a:p>
          <a:p>
            <a:pPr indent="-355600" lvl="0" marL="457200" rtl="0">
              <a:spcBef>
                <a:spcPts val="0"/>
              </a:spcBef>
              <a:spcAft>
                <a:spcPts val="0"/>
              </a:spcAft>
              <a:buClr>
                <a:srgbClr val="741B47"/>
              </a:buClr>
              <a:buSzPts val="2000"/>
              <a:buFont typeface="Arial"/>
              <a:buChar char="●"/>
            </a:pPr>
            <a:r>
              <a:rPr lang="en-US">
                <a:solidFill>
                  <a:srgbClr val="741B47"/>
                </a:solidFill>
                <a:latin typeface="Arial"/>
                <a:ea typeface="Arial"/>
                <a:cs typeface="Arial"/>
                <a:sym typeface="Arial"/>
              </a:rPr>
              <a:t>Minim</a:t>
            </a:r>
            <a:endParaRPr>
              <a:solidFill>
                <a:srgbClr val="741B47"/>
              </a:solidFill>
              <a:latin typeface="Arial"/>
              <a:ea typeface="Arial"/>
              <a:cs typeface="Arial"/>
              <a:sym typeface="Arial"/>
            </a:endParaRPr>
          </a:p>
          <a:p>
            <a:pPr indent="-342900" lvl="1" marL="914400" rtl="0">
              <a:spcBef>
                <a:spcPts val="0"/>
              </a:spcBef>
              <a:spcAft>
                <a:spcPts val="0"/>
              </a:spcAft>
              <a:buClr>
                <a:srgbClr val="741B47"/>
              </a:buClr>
              <a:buSzPts val="1800"/>
              <a:buFont typeface="Arial"/>
              <a:buChar char="○"/>
            </a:pPr>
            <a:r>
              <a:rPr lang="en-US">
                <a:solidFill>
                  <a:srgbClr val="741B47"/>
                </a:solidFill>
                <a:latin typeface="Arial"/>
                <a:ea typeface="Arial"/>
                <a:cs typeface="Arial"/>
                <a:sym typeface="Arial"/>
              </a:rPr>
              <a:t>Use to import the audio file to play the sound.</a:t>
            </a:r>
            <a:endParaRPr>
              <a:solidFill>
                <a:srgbClr val="741B47"/>
              </a:solidFill>
              <a:latin typeface="Arial"/>
              <a:ea typeface="Arial"/>
              <a:cs typeface="Arial"/>
              <a:sym typeface="Arial"/>
            </a:endParaRPr>
          </a:p>
        </p:txBody>
      </p:sp>
      <p:pic>
        <p:nvPicPr>
          <p:cNvPr id="193" name="Google Shape;193;p21"/>
          <p:cNvPicPr preferRelativeResize="0"/>
          <p:nvPr/>
        </p:nvPicPr>
        <p:blipFill>
          <a:blip r:embed="rId3">
            <a:alphaModFix/>
          </a:blip>
          <a:stretch>
            <a:fillRect/>
          </a:stretch>
        </p:blipFill>
        <p:spPr>
          <a:xfrm>
            <a:off x="304800" y="2021795"/>
            <a:ext cx="2628900" cy="2628900"/>
          </a:xfrm>
          <a:prstGeom prst="rect">
            <a:avLst/>
          </a:prstGeom>
          <a:noFill/>
          <a:ln>
            <a:noFill/>
          </a:ln>
        </p:spPr>
      </p:pic>
      <p:sp>
        <p:nvSpPr>
          <p:cNvPr id="194" name="Google Shape;194;p21"/>
          <p:cNvSpPr txBox="1"/>
          <p:nvPr>
            <p:ph idx="12" type="sldNum"/>
          </p:nvPr>
        </p:nvSpPr>
        <p:spPr>
          <a:xfrm>
            <a:off x="10307699" y="6253803"/>
            <a:ext cx="1884300" cy="6042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thered">
  <a:themeElements>
    <a:clrScheme name="Feathered">
      <a:dk1>
        <a:srgbClr val="000000"/>
      </a:dk1>
      <a:lt1>
        <a:srgbClr val="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